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72" y="-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829466DD-EC8D-428E-8E29-FEA8A5D2D4D4}"/>
              </a:ext>
            </a:extLst>
          </p:cNvPr>
          <p:cNvGrpSpPr/>
          <p:nvPr/>
        </p:nvGrpSpPr>
        <p:grpSpPr>
          <a:xfrm>
            <a:off x="1445453" y="1152475"/>
            <a:ext cx="1311167" cy="2379797"/>
            <a:chOff x="1445453" y="1152475"/>
            <a:chExt cx="1311167" cy="2379797"/>
          </a:xfrm>
        </p:grpSpPr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1D8D2080-815A-4A1B-AF0F-1AB40A0A0FB1}"/>
                </a:ext>
              </a:extLst>
            </p:cNvPr>
            <p:cNvGrpSpPr/>
            <p:nvPr/>
          </p:nvGrpSpPr>
          <p:grpSpPr>
            <a:xfrm>
              <a:off x="1445453" y="1152475"/>
              <a:ext cx="1154882" cy="2379797"/>
              <a:chOff x="756128" y="601639"/>
              <a:chExt cx="1154882" cy="2379797"/>
            </a:xfrm>
          </p:grpSpPr>
          <p:sp>
            <p:nvSpPr>
              <p:cNvPr id="407" name="月 406">
                <a:extLst>
                  <a:ext uri="{FF2B5EF4-FFF2-40B4-BE49-F238E27FC236}">
                    <a16:creationId xmlns:a16="http://schemas.microsoft.com/office/drawing/2014/main" id="{DD307769-9BBF-4D87-8E2C-2E1CB063C755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8" name="月 407">
                <a:extLst>
                  <a:ext uri="{FF2B5EF4-FFF2-40B4-BE49-F238E27FC236}">
                    <a16:creationId xmlns:a16="http://schemas.microsoft.com/office/drawing/2014/main" id="{BEBFEC39-BCDD-4E11-A451-A691C6684929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8A3C27F6-440F-44DF-9342-711C52819AB3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A579242D-0BF8-4175-8425-0C1914AF805B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8EC113B3-9222-4F55-B7FB-1361D83A1EAF}"/>
                  </a:ext>
                </a:extLst>
              </p:cNvPr>
              <p:cNvSpPr/>
              <p:nvPr/>
            </p:nvSpPr>
            <p:spPr>
              <a:xfrm>
                <a:off x="756128" y="2080536"/>
                <a:ext cx="139060" cy="900900"/>
              </a:xfrm>
              <a:custGeom>
                <a:avLst/>
                <a:gdLst>
                  <a:gd name="connsiteX0" fmla="*/ 139060 w 139060"/>
                  <a:gd name="connsiteY0" fmla="*/ 0 h 918777"/>
                  <a:gd name="connsiteX1" fmla="*/ 139060 w 139060"/>
                  <a:gd name="connsiteY1" fmla="*/ 918777 h 918777"/>
                  <a:gd name="connsiteX2" fmla="*/ 0 w 139060"/>
                  <a:gd name="connsiteY2" fmla="*/ 918777 h 918777"/>
                  <a:gd name="connsiteX3" fmla="*/ 0 w 139060"/>
                  <a:gd name="connsiteY3" fmla="*/ 299404 h 918777"/>
                  <a:gd name="connsiteX4" fmla="*/ 135721 w 139060"/>
                  <a:gd name="connsiteY4" fmla="*/ 2435 h 918777"/>
                  <a:gd name="connsiteX5" fmla="*/ 139060 w 139060"/>
                  <a:gd name="connsiteY5" fmla="*/ 0 h 91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7">
                    <a:moveTo>
                      <a:pt x="139060" y="0"/>
                    </a:moveTo>
                    <a:lnTo>
                      <a:pt x="139060" y="918777"/>
                    </a:lnTo>
                    <a:lnTo>
                      <a:pt x="0" y="918777"/>
                    </a:lnTo>
                    <a:lnTo>
                      <a:pt x="0" y="299404"/>
                    </a:lnTo>
                    <a:cubicBezTo>
                      <a:pt x="0" y="180785"/>
                      <a:pt x="52588" y="74448"/>
                      <a:pt x="135721" y="2435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E4FFB15B-B3E2-4CF5-A6C6-D3BA02A531D1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421" name="グループ化 420">
                  <a:extLst>
                    <a:ext uri="{FF2B5EF4-FFF2-40B4-BE49-F238E27FC236}">
                      <a16:creationId xmlns:a16="http://schemas.microsoft.com/office/drawing/2014/main" id="{783472FF-295F-4911-9A84-9F14B1F47A7E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427" name="グループ化 426">
                    <a:extLst>
                      <a:ext uri="{FF2B5EF4-FFF2-40B4-BE49-F238E27FC236}">
                        <a16:creationId xmlns:a16="http://schemas.microsoft.com/office/drawing/2014/main" id="{8DB5DF8F-5E6D-4F69-9B9E-7098CA2703E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2" name="円/楕円 177">
                      <a:extLst>
                        <a:ext uri="{FF2B5EF4-FFF2-40B4-BE49-F238E27FC236}">
                          <a16:creationId xmlns:a16="http://schemas.microsoft.com/office/drawing/2014/main" id="{2C23D90A-B74F-4B0D-AE8B-FF370C32F3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3" name="円/楕円 178">
                      <a:extLst>
                        <a:ext uri="{FF2B5EF4-FFF2-40B4-BE49-F238E27FC236}">
                          <a16:creationId xmlns:a16="http://schemas.microsoft.com/office/drawing/2014/main" id="{C3AB2157-31F2-4902-AE3E-026198AE82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8" name="グループ化 427">
                    <a:extLst>
                      <a:ext uri="{FF2B5EF4-FFF2-40B4-BE49-F238E27FC236}">
                        <a16:creationId xmlns:a16="http://schemas.microsoft.com/office/drawing/2014/main" id="{301FA3D5-8AD1-4AF3-A243-720BD34B60C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0" name="円/楕円 175">
                      <a:extLst>
                        <a:ext uri="{FF2B5EF4-FFF2-40B4-BE49-F238E27FC236}">
                          <a16:creationId xmlns:a16="http://schemas.microsoft.com/office/drawing/2014/main" id="{C8BA4AC3-9708-4FCF-9370-0B03E1A585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1" name="円/楕円 176">
                      <a:extLst>
                        <a:ext uri="{FF2B5EF4-FFF2-40B4-BE49-F238E27FC236}">
                          <a16:creationId xmlns:a16="http://schemas.microsoft.com/office/drawing/2014/main" id="{8D6315E1-5EDF-4DD5-BB5E-883C3E4F2D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9" name="円/楕円 174">
                    <a:extLst>
                      <a:ext uri="{FF2B5EF4-FFF2-40B4-BE49-F238E27FC236}">
                        <a16:creationId xmlns:a16="http://schemas.microsoft.com/office/drawing/2014/main" id="{5A18E0FF-414C-40F5-9D84-EA8F37304CAB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2" name="円/楕円 127">
                  <a:extLst>
                    <a:ext uri="{FF2B5EF4-FFF2-40B4-BE49-F238E27FC236}">
                      <a16:creationId xmlns:a16="http://schemas.microsoft.com/office/drawing/2014/main" id="{680E1F94-D886-4BAE-9126-4B3F25F088E8}"/>
                    </a:ext>
                  </a:extLst>
                </p:cNvPr>
                <p:cNvSpPr/>
                <p:nvPr/>
              </p:nvSpPr>
              <p:spPr>
                <a:xfrm>
                  <a:off x="4221414" y="4278315"/>
                  <a:ext cx="83926" cy="63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3" name="円/楕円 27">
                  <a:extLst>
                    <a:ext uri="{FF2B5EF4-FFF2-40B4-BE49-F238E27FC236}">
                      <a16:creationId xmlns:a16="http://schemas.microsoft.com/office/drawing/2014/main" id="{9367D65F-4EB3-49CC-901D-46687E18E6E6}"/>
                    </a:ext>
                  </a:extLst>
                </p:cNvPr>
                <p:cNvSpPr/>
                <p:nvPr/>
              </p:nvSpPr>
              <p:spPr>
                <a:xfrm rot="10800000"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4" name="円/楕円 27">
                  <a:extLst>
                    <a:ext uri="{FF2B5EF4-FFF2-40B4-BE49-F238E27FC236}">
                      <a16:creationId xmlns:a16="http://schemas.microsoft.com/office/drawing/2014/main" id="{A1EFA940-3D33-47E2-924A-672D33265C50}"/>
                    </a:ext>
                  </a:extLst>
                </p:cNvPr>
                <p:cNvSpPr/>
                <p:nvPr/>
              </p:nvSpPr>
              <p:spPr>
                <a:xfrm rot="10800000"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5" name="円/楕円 127">
                  <a:extLst>
                    <a:ext uri="{FF2B5EF4-FFF2-40B4-BE49-F238E27FC236}">
                      <a16:creationId xmlns:a16="http://schemas.microsoft.com/office/drawing/2014/main" id="{E5E7CA66-67B0-43F1-A8CB-009C6C49FF58}"/>
                    </a:ext>
                  </a:extLst>
                </p:cNvPr>
                <p:cNvSpPr/>
                <p:nvPr/>
              </p:nvSpPr>
              <p:spPr>
                <a:xfrm>
                  <a:off x="4619592" y="4278315"/>
                  <a:ext cx="83926" cy="63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6" name="正方形/長方形 67">
                  <a:extLst>
                    <a:ext uri="{FF2B5EF4-FFF2-40B4-BE49-F238E27FC236}">
                      <a16:creationId xmlns:a16="http://schemas.microsoft.com/office/drawing/2014/main" id="{8605998F-CDC4-4C1A-BBA0-07E5BD9CB069}"/>
                    </a:ext>
                  </a:extLst>
                </p:cNvPr>
                <p:cNvSpPr/>
                <p:nvPr/>
              </p:nvSpPr>
              <p:spPr>
                <a:xfrm>
                  <a:off x="4437514" y="449000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13" name="片側の 2 つの角を丸めた四角形 66">
                <a:extLst>
                  <a:ext uri="{FF2B5EF4-FFF2-40B4-BE49-F238E27FC236}">
                    <a16:creationId xmlns:a16="http://schemas.microsoft.com/office/drawing/2014/main" id="{2EC7EDBE-87AE-4503-81EA-7B765EDCE30A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4" name="ホームベース 73">
                <a:extLst>
                  <a:ext uri="{FF2B5EF4-FFF2-40B4-BE49-F238E27FC236}">
                    <a16:creationId xmlns:a16="http://schemas.microsoft.com/office/drawing/2014/main" id="{6ED2F340-15EE-417F-B4E8-68D7ABB77D69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5" name="片側の 2 つの角を丸めた四角形 64">
                <a:extLst>
                  <a:ext uri="{FF2B5EF4-FFF2-40B4-BE49-F238E27FC236}">
                    <a16:creationId xmlns:a16="http://schemas.microsoft.com/office/drawing/2014/main" id="{27A5FF2A-AD2B-4A16-AD8E-178B10C857FA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台形 415">
                <a:extLst>
                  <a:ext uri="{FF2B5EF4-FFF2-40B4-BE49-F238E27FC236}">
                    <a16:creationId xmlns:a16="http://schemas.microsoft.com/office/drawing/2014/main" id="{5649DB7A-BBDD-4FCA-81B5-1C3CDBB0F2F1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277D8C93-68EC-42E9-A9F0-5846EB29A3ED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円/楕円 82">
                <a:extLst>
                  <a:ext uri="{FF2B5EF4-FFF2-40B4-BE49-F238E27FC236}">
                    <a16:creationId xmlns:a16="http://schemas.microsoft.com/office/drawing/2014/main" id="{99289333-C35A-4F39-BB68-C18D284F6A32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円/楕円 83">
                <a:extLst>
                  <a:ext uri="{FF2B5EF4-FFF2-40B4-BE49-F238E27FC236}">
                    <a16:creationId xmlns:a16="http://schemas.microsoft.com/office/drawing/2014/main" id="{71CABCA0-4C31-4332-9A9A-BB6924EFF698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円/楕円 83">
                <a:extLst>
                  <a:ext uri="{FF2B5EF4-FFF2-40B4-BE49-F238E27FC236}">
                    <a16:creationId xmlns:a16="http://schemas.microsoft.com/office/drawing/2014/main" id="{4B0C6106-72BD-4DFE-86CD-7181375374C0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D6A96D81-BEA4-4C22-BEC9-C2CF5D16160E}"/>
                </a:ext>
              </a:extLst>
            </p:cNvPr>
            <p:cNvGrpSpPr/>
            <p:nvPr/>
          </p:nvGrpSpPr>
          <p:grpSpPr>
            <a:xfrm>
              <a:off x="1757880" y="2164339"/>
              <a:ext cx="998740" cy="1307531"/>
              <a:chOff x="1757880" y="2164339"/>
              <a:chExt cx="998740" cy="1307531"/>
            </a:xfrm>
          </p:grpSpPr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950C9E8A-A661-4157-ADB3-6ABC6B0930A2}"/>
                  </a:ext>
                </a:extLst>
              </p:cNvPr>
              <p:cNvGrpSpPr/>
              <p:nvPr/>
            </p:nvGrpSpPr>
            <p:grpSpPr>
              <a:xfrm>
                <a:off x="1757880" y="2164339"/>
                <a:ext cx="562129" cy="174631"/>
                <a:chOff x="2169053" y="3345052"/>
                <a:chExt cx="3313050" cy="1087556"/>
              </a:xfrm>
            </p:grpSpPr>
            <p:sp>
              <p:nvSpPr>
                <p:cNvPr id="379" name="正方形/長方形 378">
                  <a:extLst>
                    <a:ext uri="{FF2B5EF4-FFF2-40B4-BE49-F238E27FC236}">
                      <a16:creationId xmlns:a16="http://schemas.microsoft.com/office/drawing/2014/main" id="{B748D623-B183-48C7-94C0-D9D9B2492744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0" name="グループ化 379">
                  <a:extLst>
                    <a:ext uri="{FF2B5EF4-FFF2-40B4-BE49-F238E27FC236}">
                      <a16:creationId xmlns:a16="http://schemas.microsoft.com/office/drawing/2014/main" id="{B716C5E6-EE66-4B55-BAF5-F1BB8DC953EC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385" name="グループ化 384">
                    <a:extLst>
                      <a:ext uri="{FF2B5EF4-FFF2-40B4-BE49-F238E27FC236}">
                        <a16:creationId xmlns:a16="http://schemas.microsoft.com/office/drawing/2014/main" id="{3395228E-7E63-47A1-B072-AC2C2CFDC1FB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398" name="フリーフォーム: 図形 397">
                      <a:extLst>
                        <a:ext uri="{FF2B5EF4-FFF2-40B4-BE49-F238E27FC236}">
                          <a16:creationId xmlns:a16="http://schemas.microsoft.com/office/drawing/2014/main" id="{4B47CF7F-A63C-493B-97C3-5092AA40D63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9" name="フリーフォーム: 図形 398">
                      <a:extLst>
                        <a:ext uri="{FF2B5EF4-FFF2-40B4-BE49-F238E27FC236}">
                          <a16:creationId xmlns:a16="http://schemas.microsoft.com/office/drawing/2014/main" id="{04B50528-5536-482A-87CF-ACB745324B5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400" name="フリーフォーム: 図形 399">
                      <a:extLst>
                        <a:ext uri="{FF2B5EF4-FFF2-40B4-BE49-F238E27FC236}">
                          <a16:creationId xmlns:a16="http://schemas.microsoft.com/office/drawing/2014/main" id="{C0069C16-E43D-4716-9FB3-76AB42D01F5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401" name="フリーフォーム: 図形 400">
                      <a:extLst>
                        <a:ext uri="{FF2B5EF4-FFF2-40B4-BE49-F238E27FC236}">
                          <a16:creationId xmlns:a16="http://schemas.microsoft.com/office/drawing/2014/main" id="{6017E371-7FD3-4444-AF13-5E237D48FE5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402" name="フリーフォーム: 図形 401">
                      <a:extLst>
                        <a:ext uri="{FF2B5EF4-FFF2-40B4-BE49-F238E27FC236}">
                          <a16:creationId xmlns:a16="http://schemas.microsoft.com/office/drawing/2014/main" id="{BF665DBA-7A93-4AE8-902B-94E2AE88AC0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403" name="フリーフォーム: 図形 402">
                      <a:extLst>
                        <a:ext uri="{FF2B5EF4-FFF2-40B4-BE49-F238E27FC236}">
                          <a16:creationId xmlns:a16="http://schemas.microsoft.com/office/drawing/2014/main" id="{E7E4DE6C-C864-41A8-A3F9-F4252C1148A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404" name="フリーフォーム: 図形 403">
                      <a:extLst>
                        <a:ext uri="{FF2B5EF4-FFF2-40B4-BE49-F238E27FC236}">
                          <a16:creationId xmlns:a16="http://schemas.microsoft.com/office/drawing/2014/main" id="{21C011E6-D4D4-4E69-887A-A187CCF550E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405" name="フリーフォーム: 図形 404">
                      <a:extLst>
                        <a:ext uri="{FF2B5EF4-FFF2-40B4-BE49-F238E27FC236}">
                          <a16:creationId xmlns:a16="http://schemas.microsoft.com/office/drawing/2014/main" id="{B9C939D1-7B8C-49F2-8A5A-61CF40D13FC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406" name="フリーフォーム: 図形 405">
                      <a:extLst>
                        <a:ext uri="{FF2B5EF4-FFF2-40B4-BE49-F238E27FC236}">
                          <a16:creationId xmlns:a16="http://schemas.microsoft.com/office/drawing/2014/main" id="{DB97635A-C835-42E6-8091-06E2BA814F9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386" name="グループ化 385">
                    <a:extLst>
                      <a:ext uri="{FF2B5EF4-FFF2-40B4-BE49-F238E27FC236}">
                        <a16:creationId xmlns:a16="http://schemas.microsoft.com/office/drawing/2014/main" id="{0FB03DDA-0423-4A02-81F5-B9D08D88E0C3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389" name="フリーフォーム: 図形 388">
                      <a:extLst>
                        <a:ext uri="{FF2B5EF4-FFF2-40B4-BE49-F238E27FC236}">
                          <a16:creationId xmlns:a16="http://schemas.microsoft.com/office/drawing/2014/main" id="{A30861F0-B0DF-482A-B08A-1C39F4E922B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0" name="フリーフォーム: 図形 389">
                      <a:extLst>
                        <a:ext uri="{FF2B5EF4-FFF2-40B4-BE49-F238E27FC236}">
                          <a16:creationId xmlns:a16="http://schemas.microsoft.com/office/drawing/2014/main" id="{483F0A85-FA99-4F5B-A033-B8105589CA3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1" name="フリーフォーム: 図形 390">
                      <a:extLst>
                        <a:ext uri="{FF2B5EF4-FFF2-40B4-BE49-F238E27FC236}">
                          <a16:creationId xmlns:a16="http://schemas.microsoft.com/office/drawing/2014/main" id="{4C963615-381D-4311-A6AC-A0D66613704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2" name="フリーフォーム: 図形 391">
                      <a:extLst>
                        <a:ext uri="{FF2B5EF4-FFF2-40B4-BE49-F238E27FC236}">
                          <a16:creationId xmlns:a16="http://schemas.microsoft.com/office/drawing/2014/main" id="{BAA0B162-15B0-43D1-A175-A2BA651FAEE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3" name="フリーフォーム: 図形 392">
                      <a:extLst>
                        <a:ext uri="{FF2B5EF4-FFF2-40B4-BE49-F238E27FC236}">
                          <a16:creationId xmlns:a16="http://schemas.microsoft.com/office/drawing/2014/main" id="{3C9216A5-3674-44AC-BC33-42875C616D6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4" name="フリーフォーム: 図形 393">
                      <a:extLst>
                        <a:ext uri="{FF2B5EF4-FFF2-40B4-BE49-F238E27FC236}">
                          <a16:creationId xmlns:a16="http://schemas.microsoft.com/office/drawing/2014/main" id="{46590FC0-41BE-4A56-B3C8-F59CA2CD1E8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5" name="フリーフォーム: 図形 394">
                      <a:extLst>
                        <a:ext uri="{FF2B5EF4-FFF2-40B4-BE49-F238E27FC236}">
                          <a16:creationId xmlns:a16="http://schemas.microsoft.com/office/drawing/2014/main" id="{1B5EA5CD-6374-41F1-B632-2D7A06A9013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6" name="フリーフォーム: 図形 395">
                      <a:extLst>
                        <a:ext uri="{FF2B5EF4-FFF2-40B4-BE49-F238E27FC236}">
                          <a16:creationId xmlns:a16="http://schemas.microsoft.com/office/drawing/2014/main" id="{122B9A11-DD9A-4EDE-B30C-BAC54B7F226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97" name="フリーフォーム: 図形 396">
                      <a:extLst>
                        <a:ext uri="{FF2B5EF4-FFF2-40B4-BE49-F238E27FC236}">
                          <a16:creationId xmlns:a16="http://schemas.microsoft.com/office/drawing/2014/main" id="{269D274D-E2B0-42D5-8585-A22A120948A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387" name="四角形: 上の 2 つの角を丸める 386">
                    <a:extLst>
                      <a:ext uri="{FF2B5EF4-FFF2-40B4-BE49-F238E27FC236}">
                        <a16:creationId xmlns:a16="http://schemas.microsoft.com/office/drawing/2014/main" id="{6975FEB3-FABE-4AC5-9365-D9307DDE5E1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四角形: 上の 2 つの角を丸める 387">
                    <a:extLst>
                      <a:ext uri="{FF2B5EF4-FFF2-40B4-BE49-F238E27FC236}">
                        <a16:creationId xmlns:a16="http://schemas.microsoft.com/office/drawing/2014/main" id="{FD985AB7-C374-40FB-8AE6-699045B9B9A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1" name="四角形: 角を丸くする 380">
                  <a:extLst>
                    <a:ext uri="{FF2B5EF4-FFF2-40B4-BE49-F238E27FC236}">
                      <a16:creationId xmlns:a16="http://schemas.microsoft.com/office/drawing/2014/main" id="{784BCC30-C6BF-458D-B07B-D9CFE695B5EF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C2297C98-2E14-42DC-9349-22897EE668D8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74B4D733-AF49-4DAE-B755-DBC3E1A68021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四角形: 角を丸くする 383">
                  <a:extLst>
                    <a:ext uri="{FF2B5EF4-FFF2-40B4-BE49-F238E27FC236}">
                      <a16:creationId xmlns:a16="http://schemas.microsoft.com/office/drawing/2014/main" id="{FFBD888C-5316-4FD0-BDF3-7790FC4F9D26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B531A855-36B3-4095-8471-0280E4EFCC08}"/>
                  </a:ext>
                </a:extLst>
              </p:cNvPr>
              <p:cNvSpPr/>
              <p:nvPr/>
            </p:nvSpPr>
            <p:spPr>
              <a:xfrm rot="19800000">
                <a:off x="2325847" y="2234617"/>
                <a:ext cx="328779" cy="1167104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4428" h="1317661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1246" y="163649"/>
                      <a:pt x="334579" y="211948"/>
                    </a:cubicBezTo>
                    <a:cubicBezTo>
                      <a:pt x="317912" y="260247"/>
                      <a:pt x="298289" y="313674"/>
                      <a:pt x="246016" y="367595"/>
                    </a:cubicBezTo>
                    <a:lnTo>
                      <a:pt x="278805" y="1172526"/>
                    </a:lnTo>
                    <a:cubicBezTo>
                      <a:pt x="278805" y="1252683"/>
                      <a:pt x="226143" y="1317661"/>
                      <a:pt x="161180" y="1317661"/>
                    </a:cubicBezTo>
                    <a:lnTo>
                      <a:pt x="161181" y="1317660"/>
                    </a:lnTo>
                    <a:cubicBezTo>
                      <a:pt x="96218" y="1317660"/>
                      <a:pt x="43556" y="1252682"/>
                      <a:pt x="43556" y="1172525"/>
                    </a:cubicBezTo>
                    <a:lnTo>
                      <a:pt x="82540" y="380500"/>
                    </a:ln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442D4E7E-5751-4735-A2FC-37C3547FC0A5}"/>
                  </a:ext>
                </a:extLst>
              </p:cNvPr>
              <p:cNvSpPr/>
              <p:nvPr/>
            </p:nvSpPr>
            <p:spPr>
              <a:xfrm rot="9000000">
                <a:off x="2427781" y="2614063"/>
                <a:ext cx="328839" cy="857807"/>
              </a:xfrm>
              <a:custGeom>
                <a:avLst/>
                <a:gdLst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93261 w 393261"/>
                  <a:gd name="connsiteY7" fmla="*/ 885509 h 958385"/>
                  <a:gd name="connsiteX8" fmla="*/ 348337 w 393261"/>
                  <a:gd name="connsiteY8" fmla="*/ 885509 h 958385"/>
                  <a:gd name="connsiteX9" fmla="*/ 348337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885509 h 958385"/>
                  <a:gd name="connsiteX8" fmla="*/ 348337 w 393261"/>
                  <a:gd name="connsiteY8" fmla="*/ 958385 h 958385"/>
                  <a:gd name="connsiteX9" fmla="*/ 61979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958385 h 958385"/>
                  <a:gd name="connsiteX8" fmla="*/ 61979 w 393261"/>
                  <a:gd name="connsiteY8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885509 h 958385"/>
                  <a:gd name="connsiteX2" fmla="*/ 0 w 393261"/>
                  <a:gd name="connsiteY2" fmla="*/ 193752 h 958385"/>
                  <a:gd name="connsiteX3" fmla="*/ 193752 w 393261"/>
                  <a:gd name="connsiteY3" fmla="*/ 0 h 958385"/>
                  <a:gd name="connsiteX4" fmla="*/ 199509 w 393261"/>
                  <a:gd name="connsiteY4" fmla="*/ 0 h 958385"/>
                  <a:gd name="connsiteX5" fmla="*/ 393261 w 393261"/>
                  <a:gd name="connsiteY5" fmla="*/ 193752 h 958385"/>
                  <a:gd name="connsiteX6" fmla="*/ 348337 w 393261"/>
                  <a:gd name="connsiteY6" fmla="*/ 958385 h 958385"/>
                  <a:gd name="connsiteX7" fmla="*/ 61979 w 393261"/>
                  <a:gd name="connsiteY7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193752 h 958385"/>
                  <a:gd name="connsiteX2" fmla="*/ 193752 w 393261"/>
                  <a:gd name="connsiteY2" fmla="*/ 0 h 958385"/>
                  <a:gd name="connsiteX3" fmla="*/ 199509 w 393261"/>
                  <a:gd name="connsiteY3" fmla="*/ 0 h 958385"/>
                  <a:gd name="connsiteX4" fmla="*/ 393261 w 393261"/>
                  <a:gd name="connsiteY4" fmla="*/ 193752 h 958385"/>
                  <a:gd name="connsiteX5" fmla="*/ 348337 w 393261"/>
                  <a:gd name="connsiteY5" fmla="*/ 958385 h 958385"/>
                  <a:gd name="connsiteX6" fmla="*/ 61979 w 393261"/>
                  <a:gd name="connsiteY6" fmla="*/ 958385 h 95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261" h="958385">
                    <a:moveTo>
                      <a:pt x="61979" y="958385"/>
                    </a:moveTo>
                    <a:lnTo>
                      <a:pt x="0" y="193752"/>
                    </a:lnTo>
                    <a:cubicBezTo>
                      <a:pt x="0" y="86746"/>
                      <a:pt x="86746" y="0"/>
                      <a:pt x="193752" y="0"/>
                    </a:cubicBezTo>
                    <a:lnTo>
                      <a:pt x="199509" y="0"/>
                    </a:lnTo>
                    <a:cubicBezTo>
                      <a:pt x="306515" y="0"/>
                      <a:pt x="393261" y="86746"/>
                      <a:pt x="393261" y="193752"/>
                    </a:cubicBezTo>
                    <a:lnTo>
                      <a:pt x="348337" y="958385"/>
                    </a:lnTo>
                    <a:lnTo>
                      <a:pt x="61979" y="958385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34" name="グループ化 433">
            <a:extLst>
              <a:ext uri="{FF2B5EF4-FFF2-40B4-BE49-F238E27FC236}">
                <a16:creationId xmlns:a16="http://schemas.microsoft.com/office/drawing/2014/main" id="{B97CBAF7-D2E9-4677-A2D3-CD3A42C1C4D4}"/>
              </a:ext>
            </a:extLst>
          </p:cNvPr>
          <p:cNvGrpSpPr/>
          <p:nvPr/>
        </p:nvGrpSpPr>
        <p:grpSpPr>
          <a:xfrm>
            <a:off x="4395278" y="1290440"/>
            <a:ext cx="1260222" cy="2257841"/>
            <a:chOff x="4395278" y="1290440"/>
            <a:chExt cx="1260222" cy="2257841"/>
          </a:xfrm>
        </p:grpSpPr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CB78C1B1-BE76-4380-A4DF-14CCA2BC49AD}"/>
                </a:ext>
              </a:extLst>
            </p:cNvPr>
            <p:cNvGrpSpPr/>
            <p:nvPr/>
          </p:nvGrpSpPr>
          <p:grpSpPr>
            <a:xfrm>
              <a:off x="4395278" y="1290440"/>
              <a:ext cx="1099566" cy="2257841"/>
              <a:chOff x="4395278" y="1290440"/>
              <a:chExt cx="1099566" cy="2257841"/>
            </a:xfrm>
          </p:grpSpPr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DE64878B-53B4-462A-B52D-D4625EE861EA}"/>
                  </a:ext>
                </a:extLst>
              </p:cNvPr>
              <p:cNvGrpSpPr/>
              <p:nvPr/>
            </p:nvGrpSpPr>
            <p:grpSpPr>
              <a:xfrm>
                <a:off x="4395278" y="1290440"/>
                <a:ext cx="1099566" cy="2257841"/>
                <a:chOff x="2342717" y="739604"/>
                <a:chExt cx="1099566" cy="2257841"/>
              </a:xfrm>
            </p:grpSpPr>
            <p:sp>
              <p:nvSpPr>
                <p:cNvPr id="470" name="片側の 2 つの角を丸めた四角形 128">
                  <a:extLst>
                    <a:ext uri="{FF2B5EF4-FFF2-40B4-BE49-F238E27FC236}">
                      <a16:creationId xmlns:a16="http://schemas.microsoft.com/office/drawing/2014/main" id="{C3C3DC5F-FD75-42DD-AE6F-F3A5199B68F8}"/>
                    </a:ext>
                  </a:extLst>
                </p:cNvPr>
                <p:cNvSpPr/>
                <p:nvPr/>
              </p:nvSpPr>
              <p:spPr>
                <a:xfrm>
                  <a:off x="2427322" y="817459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C61FBE7F-8F10-470D-8012-DE0D29EA8FAA}"/>
                    </a:ext>
                  </a:extLst>
                </p:cNvPr>
                <p:cNvSpPr/>
                <p:nvPr/>
              </p:nvSpPr>
              <p:spPr>
                <a:xfrm>
                  <a:off x="2342717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2" name="片側の 2 つの角を丸めた四角形 144">
                  <a:extLst>
                    <a:ext uri="{FF2B5EF4-FFF2-40B4-BE49-F238E27FC236}">
                      <a16:creationId xmlns:a16="http://schemas.microsoft.com/office/drawing/2014/main" id="{41553FCB-D62E-4162-A54A-561CF3432E05}"/>
                    </a:ext>
                  </a:extLst>
                </p:cNvPr>
                <p:cNvSpPr/>
                <p:nvPr/>
              </p:nvSpPr>
              <p:spPr>
                <a:xfrm>
                  <a:off x="2426660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2DA160F6-6D5B-4771-A68C-EEB6FB520862}"/>
                    </a:ext>
                  </a:extLst>
                </p:cNvPr>
                <p:cNvSpPr/>
                <p:nvPr/>
              </p:nvSpPr>
              <p:spPr>
                <a:xfrm>
                  <a:off x="2675185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4" name="二等辺三角形 473">
                  <a:extLst>
                    <a:ext uri="{FF2B5EF4-FFF2-40B4-BE49-F238E27FC236}">
                      <a16:creationId xmlns:a16="http://schemas.microsoft.com/office/drawing/2014/main" id="{6141250D-887D-4253-A645-3533916946BB}"/>
                    </a:ext>
                  </a:extLst>
                </p:cNvPr>
                <p:cNvSpPr/>
                <p:nvPr/>
              </p:nvSpPr>
              <p:spPr>
                <a:xfrm rot="10800000">
                  <a:off x="2707049" y="2078936"/>
                  <a:ext cx="409782" cy="593697"/>
                </a:xfrm>
                <a:prstGeom prst="triangle">
                  <a:avLst/>
                </a:prstGeom>
                <a:solidFill>
                  <a:schemeClr val="accent6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75" name="グループ化 474">
                  <a:extLst>
                    <a:ext uri="{FF2B5EF4-FFF2-40B4-BE49-F238E27FC236}">
                      <a16:creationId xmlns:a16="http://schemas.microsoft.com/office/drawing/2014/main" id="{4770EEBB-C318-414E-851E-F8E23832C1F9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496" name="グループ化 495">
                    <a:extLst>
                      <a:ext uri="{FF2B5EF4-FFF2-40B4-BE49-F238E27FC236}">
                        <a16:creationId xmlns:a16="http://schemas.microsoft.com/office/drawing/2014/main" id="{83EC1E3E-749D-4809-A904-43ECE95DAB5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01" name="円/楕円 159">
                      <a:extLst>
                        <a:ext uri="{FF2B5EF4-FFF2-40B4-BE49-F238E27FC236}">
                          <a16:creationId xmlns:a16="http://schemas.microsoft.com/office/drawing/2014/main" id="{59A1E04B-0A31-49BC-9FA3-E7F4D10BEC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02" name="円/楕円 160">
                      <a:extLst>
                        <a:ext uri="{FF2B5EF4-FFF2-40B4-BE49-F238E27FC236}">
                          <a16:creationId xmlns:a16="http://schemas.microsoft.com/office/drawing/2014/main" id="{616F2521-D379-4FF1-B7D8-62FE3977C7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97" name="グループ化 496">
                    <a:extLst>
                      <a:ext uri="{FF2B5EF4-FFF2-40B4-BE49-F238E27FC236}">
                        <a16:creationId xmlns:a16="http://schemas.microsoft.com/office/drawing/2014/main" id="{4E000338-1861-4D21-B0D7-C99812D53E2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99" name="円/楕円 157">
                      <a:extLst>
                        <a:ext uri="{FF2B5EF4-FFF2-40B4-BE49-F238E27FC236}">
                          <a16:creationId xmlns:a16="http://schemas.microsoft.com/office/drawing/2014/main" id="{2C385C37-7C1B-469D-9439-78E97BF4B9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00" name="円/楕円 158">
                      <a:extLst>
                        <a:ext uri="{FF2B5EF4-FFF2-40B4-BE49-F238E27FC236}">
                          <a16:creationId xmlns:a16="http://schemas.microsoft.com/office/drawing/2014/main" id="{44671F86-4EA2-468A-B124-014BD81384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98" name="円/楕円 156">
                    <a:extLst>
                      <a:ext uri="{FF2B5EF4-FFF2-40B4-BE49-F238E27FC236}">
                        <a16:creationId xmlns:a16="http://schemas.microsoft.com/office/drawing/2014/main" id="{8864708B-F9AC-4C80-B035-BC6F9DEC95D8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76" name="月 475">
                  <a:extLst>
                    <a:ext uri="{FF2B5EF4-FFF2-40B4-BE49-F238E27FC236}">
                      <a16:creationId xmlns:a16="http://schemas.microsoft.com/office/drawing/2014/main" id="{33ED0491-FAA0-4D6D-AF2B-CD7084F08573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7" name="月 476">
                  <a:extLst>
                    <a:ext uri="{FF2B5EF4-FFF2-40B4-BE49-F238E27FC236}">
                      <a16:creationId xmlns:a16="http://schemas.microsoft.com/office/drawing/2014/main" id="{75421DAF-FE60-4541-B6FA-F7D8CCC7D45D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8" name="正方形/長方形 67">
                  <a:extLst>
                    <a:ext uri="{FF2B5EF4-FFF2-40B4-BE49-F238E27FC236}">
                      <a16:creationId xmlns:a16="http://schemas.microsoft.com/office/drawing/2014/main" id="{F368E81C-6B05-4A1D-9D21-8DEE6403071F}"/>
                    </a:ext>
                  </a:extLst>
                </p:cNvPr>
                <p:cNvSpPr/>
                <p:nvPr/>
              </p:nvSpPr>
              <p:spPr>
                <a:xfrm>
                  <a:off x="2867091" y="1605952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B81FA286-53AE-4675-BEC1-B96447A2554F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0" name="月 479">
                  <a:extLst>
                    <a:ext uri="{FF2B5EF4-FFF2-40B4-BE49-F238E27FC236}">
                      <a16:creationId xmlns:a16="http://schemas.microsoft.com/office/drawing/2014/main" id="{096448CD-920E-4D8F-B8E0-D5DEF72A7502}"/>
                    </a:ext>
                  </a:extLst>
                </p:cNvPr>
                <p:cNvSpPr/>
                <p:nvPr/>
              </p:nvSpPr>
              <p:spPr>
                <a:xfrm rot="5400000">
                  <a:off x="2631235" y="1122921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1" name="月 480">
                  <a:extLst>
                    <a:ext uri="{FF2B5EF4-FFF2-40B4-BE49-F238E27FC236}">
                      <a16:creationId xmlns:a16="http://schemas.microsoft.com/office/drawing/2014/main" id="{F55C12E8-6970-4310-AFA0-65C9E188168E}"/>
                    </a:ext>
                  </a:extLst>
                </p:cNvPr>
                <p:cNvSpPr/>
                <p:nvPr/>
              </p:nvSpPr>
              <p:spPr>
                <a:xfrm rot="5400000">
                  <a:off x="3113988" y="1122923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82" name="グループ化 481">
                  <a:extLst>
                    <a:ext uri="{FF2B5EF4-FFF2-40B4-BE49-F238E27FC236}">
                      <a16:creationId xmlns:a16="http://schemas.microsoft.com/office/drawing/2014/main" id="{6A6E03A5-DBA4-4C17-91DD-D7097B5A9389}"/>
                    </a:ext>
                  </a:extLst>
                </p:cNvPr>
                <p:cNvGrpSpPr/>
                <p:nvPr/>
              </p:nvGrpSpPr>
              <p:grpSpPr>
                <a:xfrm>
                  <a:off x="2551722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490" name="二等辺三角形 489">
                    <a:extLst>
                      <a:ext uri="{FF2B5EF4-FFF2-40B4-BE49-F238E27FC236}">
                        <a16:creationId xmlns:a16="http://schemas.microsoft.com/office/drawing/2014/main" id="{AD6C40A2-2231-43F7-99B5-01D667C910A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1" name="二等辺三角形 490">
                    <a:extLst>
                      <a:ext uri="{FF2B5EF4-FFF2-40B4-BE49-F238E27FC236}">
                        <a16:creationId xmlns:a16="http://schemas.microsoft.com/office/drawing/2014/main" id="{DFBDBF6E-61B1-4B8D-ABFB-720ABF8BF6C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92" name="グループ化 491">
                    <a:extLst>
                      <a:ext uri="{FF2B5EF4-FFF2-40B4-BE49-F238E27FC236}">
                        <a16:creationId xmlns:a16="http://schemas.microsoft.com/office/drawing/2014/main" id="{6E7020D2-D6F5-4B20-A12D-F01D7409863B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493" name="円/楕円 148">
                      <a:extLst>
                        <a:ext uri="{FF2B5EF4-FFF2-40B4-BE49-F238E27FC236}">
                          <a16:creationId xmlns:a16="http://schemas.microsoft.com/office/drawing/2014/main" id="{B01AAD45-27D3-429A-A832-1F8DC4D42E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94" name="円/楕円 149">
                      <a:extLst>
                        <a:ext uri="{FF2B5EF4-FFF2-40B4-BE49-F238E27FC236}">
                          <a16:creationId xmlns:a16="http://schemas.microsoft.com/office/drawing/2014/main" id="{A1E8EA57-BF5C-450B-AEF6-CC2605ED70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95" name="円/楕円 150">
                      <a:extLst>
                        <a:ext uri="{FF2B5EF4-FFF2-40B4-BE49-F238E27FC236}">
                          <a16:creationId xmlns:a16="http://schemas.microsoft.com/office/drawing/2014/main" id="{8D1103F8-B90E-4BC6-B327-53D57032A7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83" name="グループ化 482">
                  <a:extLst>
                    <a:ext uri="{FF2B5EF4-FFF2-40B4-BE49-F238E27FC236}">
                      <a16:creationId xmlns:a16="http://schemas.microsoft.com/office/drawing/2014/main" id="{60BD853A-CBBA-4ED2-9934-417B229CDD4A}"/>
                    </a:ext>
                  </a:extLst>
                </p:cNvPr>
                <p:cNvGrpSpPr/>
                <p:nvPr/>
              </p:nvGrpSpPr>
              <p:grpSpPr>
                <a:xfrm>
                  <a:off x="3024797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484" name="二等辺三角形 483">
                    <a:extLst>
                      <a:ext uri="{FF2B5EF4-FFF2-40B4-BE49-F238E27FC236}">
                        <a16:creationId xmlns:a16="http://schemas.microsoft.com/office/drawing/2014/main" id="{90BF30DE-C5E5-4C61-8EC4-74812BD2C47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二等辺三角形 484">
                    <a:extLst>
                      <a:ext uri="{FF2B5EF4-FFF2-40B4-BE49-F238E27FC236}">
                        <a16:creationId xmlns:a16="http://schemas.microsoft.com/office/drawing/2014/main" id="{04C08E47-A151-4D3C-88CD-ACA8729D3D82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86" name="グループ化 485">
                    <a:extLst>
                      <a:ext uri="{FF2B5EF4-FFF2-40B4-BE49-F238E27FC236}">
                        <a16:creationId xmlns:a16="http://schemas.microsoft.com/office/drawing/2014/main" id="{F1F562CE-C019-4F60-8966-5E172113DB40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487" name="円/楕円 148">
                      <a:extLst>
                        <a:ext uri="{FF2B5EF4-FFF2-40B4-BE49-F238E27FC236}">
                          <a16:creationId xmlns:a16="http://schemas.microsoft.com/office/drawing/2014/main" id="{05EB643B-4B2A-41E5-9257-50661AE66E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8" name="円/楕円 149">
                      <a:extLst>
                        <a:ext uri="{FF2B5EF4-FFF2-40B4-BE49-F238E27FC236}">
                          <a16:creationId xmlns:a16="http://schemas.microsoft.com/office/drawing/2014/main" id="{1B8592BB-804D-4179-84C8-CDA403D11D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9" name="円/楕円 150">
                      <a:extLst>
                        <a:ext uri="{FF2B5EF4-FFF2-40B4-BE49-F238E27FC236}">
                          <a16:creationId xmlns:a16="http://schemas.microsoft.com/office/drawing/2014/main" id="{9743547C-CAFF-4D68-B0AB-AF3675B10B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0488DAB9-B367-4A71-868C-2237C62D1977}"/>
                  </a:ext>
                </a:extLst>
              </p:cNvPr>
              <p:cNvSpPr/>
              <p:nvPr/>
            </p:nvSpPr>
            <p:spPr>
              <a:xfrm rot="10800000">
                <a:off x="4549479" y="2527355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83D5E4C0-C56A-4008-AAAD-0A6F5E1F9C71}"/>
                </a:ext>
              </a:extLst>
            </p:cNvPr>
            <p:cNvGrpSpPr/>
            <p:nvPr/>
          </p:nvGrpSpPr>
          <p:grpSpPr>
            <a:xfrm>
              <a:off x="4702263" y="2232144"/>
              <a:ext cx="514302" cy="165326"/>
              <a:chOff x="2169053" y="3345052"/>
              <a:chExt cx="3313050" cy="1087556"/>
            </a:xfrm>
          </p:grpSpPr>
          <p:sp>
            <p:nvSpPr>
              <p:cNvPr id="440" name="正方形/長方形 439">
                <a:extLst>
                  <a:ext uri="{FF2B5EF4-FFF2-40B4-BE49-F238E27FC236}">
                    <a16:creationId xmlns:a16="http://schemas.microsoft.com/office/drawing/2014/main" id="{7258595A-5143-422A-89AA-A4F566212C38}"/>
                  </a:ext>
                </a:extLst>
              </p:cNvPr>
              <p:cNvSpPr/>
              <p:nvPr/>
            </p:nvSpPr>
            <p:spPr>
              <a:xfrm>
                <a:off x="2292997" y="3433896"/>
                <a:ext cx="3012427" cy="459694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89230214-5187-4A30-8F26-B1848D35BCBB}"/>
                  </a:ext>
                </a:extLst>
              </p:cNvPr>
              <p:cNvGrpSpPr/>
              <p:nvPr/>
            </p:nvGrpSpPr>
            <p:grpSpPr>
              <a:xfrm>
                <a:off x="2169053" y="3422654"/>
                <a:ext cx="3275119" cy="479422"/>
                <a:chOff x="344380" y="3242636"/>
                <a:chExt cx="8494310" cy="1243423"/>
              </a:xfrm>
              <a:solidFill>
                <a:schemeClr val="bg1">
                  <a:lumMod val="85000"/>
                </a:schemeClr>
              </a:solidFill>
            </p:grpSpPr>
            <p:grpSp>
              <p:nvGrpSpPr>
                <p:cNvPr id="446" name="グループ化 445">
                  <a:extLst>
                    <a:ext uri="{FF2B5EF4-FFF2-40B4-BE49-F238E27FC236}">
                      <a16:creationId xmlns:a16="http://schemas.microsoft.com/office/drawing/2014/main" id="{EC87965D-63A3-4EFB-8DCB-7CA50C6FCDFB}"/>
                    </a:ext>
                  </a:extLst>
                </p:cNvPr>
                <p:cNvGrpSpPr/>
                <p:nvPr/>
              </p:nvGrpSpPr>
              <p:grpSpPr>
                <a:xfrm>
                  <a:off x="818791" y="3271794"/>
                  <a:ext cx="3952500" cy="1192256"/>
                  <a:chOff x="646516" y="3532144"/>
                  <a:chExt cx="7950199" cy="1622139"/>
                </a:xfrm>
                <a:grpFill/>
              </p:grpSpPr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801998A5-D0C9-4BBD-8760-B56EF27BD44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587837" y="3752826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26E987BE-CC47-43D4-9174-0E78089328C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393070" y="3377852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1" name="フリーフォーム: 図形 460">
                    <a:extLst>
                      <a:ext uri="{FF2B5EF4-FFF2-40B4-BE49-F238E27FC236}">
                        <a16:creationId xmlns:a16="http://schemas.microsoft.com/office/drawing/2014/main" id="{F86CD610-B03B-41C3-A46F-3ECE250E0CB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83275" y="3752827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2" name="フリーフォーム: 図形 461">
                    <a:extLst>
                      <a:ext uri="{FF2B5EF4-FFF2-40B4-BE49-F238E27FC236}">
                        <a16:creationId xmlns:a16="http://schemas.microsoft.com/office/drawing/2014/main" id="{E908B017-3F18-422D-9E7B-CE43D6B8691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988508" y="3377853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F5222E9C-0CFF-4297-865A-3FB01F9891E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794588" y="3752827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8A2A2038-B121-40DC-B288-9E71E3F6C8B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599821" y="3377853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2CA3B0AF-867E-40C3-AE89-3D33DB14869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390026" y="3752828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6" name="フリーフォーム: 図形 465">
                    <a:extLst>
                      <a:ext uri="{FF2B5EF4-FFF2-40B4-BE49-F238E27FC236}">
                        <a16:creationId xmlns:a16="http://schemas.microsoft.com/office/drawing/2014/main" id="{2088D41D-4A73-4FCC-B84E-5B27E2808B3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95259" y="3377854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14AFAEE6-9D70-42E7-AB81-86FFD3BED8C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00808" y="3377854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447" name="グループ化 446">
                  <a:extLst>
                    <a:ext uri="{FF2B5EF4-FFF2-40B4-BE49-F238E27FC236}">
                      <a16:creationId xmlns:a16="http://schemas.microsoft.com/office/drawing/2014/main" id="{E2AC8B4E-1DA1-4A3D-A1B0-B94CF6ED097A}"/>
                    </a:ext>
                  </a:extLst>
                </p:cNvPr>
                <p:cNvGrpSpPr/>
                <p:nvPr/>
              </p:nvGrpSpPr>
              <p:grpSpPr>
                <a:xfrm>
                  <a:off x="4398589" y="3271794"/>
                  <a:ext cx="3967345" cy="1192256"/>
                  <a:chOff x="1433545" y="3532144"/>
                  <a:chExt cx="7980058" cy="1622139"/>
                </a:xfrm>
                <a:grpFill/>
              </p:grpSpPr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00BA1641-4C81-4F0B-913D-65F32324E21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587837" y="3752826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1" name="フリーフォーム: 図形 450">
                    <a:extLst>
                      <a:ext uri="{FF2B5EF4-FFF2-40B4-BE49-F238E27FC236}">
                        <a16:creationId xmlns:a16="http://schemas.microsoft.com/office/drawing/2014/main" id="{B2D128D7-32BE-47AD-A1A1-08CFCBE6FB5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393070" y="3377852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B385E4B0-5BD5-49AC-84AB-AFD65645F51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83275" y="3752827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3" name="フリーフォーム: 図形 452">
                    <a:extLst>
                      <a:ext uri="{FF2B5EF4-FFF2-40B4-BE49-F238E27FC236}">
                        <a16:creationId xmlns:a16="http://schemas.microsoft.com/office/drawing/2014/main" id="{424FE14A-59F7-449F-A9CE-FE751C20C6D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988508" y="3377853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4" name="フリーフォーム: 図形 453">
                    <a:extLst>
                      <a:ext uri="{FF2B5EF4-FFF2-40B4-BE49-F238E27FC236}">
                        <a16:creationId xmlns:a16="http://schemas.microsoft.com/office/drawing/2014/main" id="{FBC92D72-36A4-48F6-A477-9AFEB25EE92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794588" y="3752827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5" name="フリーフォーム: 図形 454">
                    <a:extLst>
                      <a:ext uri="{FF2B5EF4-FFF2-40B4-BE49-F238E27FC236}">
                        <a16:creationId xmlns:a16="http://schemas.microsoft.com/office/drawing/2014/main" id="{CC4EF36A-4EC6-45A6-AE05-F9EF960152F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599821" y="3377853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6" name="フリーフォーム: 図形 455">
                    <a:extLst>
                      <a:ext uri="{FF2B5EF4-FFF2-40B4-BE49-F238E27FC236}">
                        <a16:creationId xmlns:a16="http://schemas.microsoft.com/office/drawing/2014/main" id="{C92EF4CB-F791-405C-913F-2AC5E0E567A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390026" y="3752828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D838BF65-D85B-4B25-B84B-F76B9FF46A3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95259" y="3377854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9E8DB94F-5376-4227-9EE2-08418175D11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12148" y="3752827"/>
                    <a:ext cx="1247162" cy="1555749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448" name="四角形: 上の 2 つの角を丸める 447">
                  <a:extLst>
                    <a:ext uri="{FF2B5EF4-FFF2-40B4-BE49-F238E27FC236}">
                      <a16:creationId xmlns:a16="http://schemas.microsoft.com/office/drawing/2014/main" id="{054D3F8F-A946-4C44-A1AD-94F6FF4CC55F}"/>
                    </a:ext>
                  </a:extLst>
                </p:cNvPr>
                <p:cNvSpPr/>
                <p:nvPr/>
              </p:nvSpPr>
              <p:spPr>
                <a:xfrm rot="16200000">
                  <a:off x="149760" y="3445483"/>
                  <a:ext cx="1235196" cy="845956"/>
                </a:xfrm>
                <a:prstGeom prst="round2Same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四角形: 上の 2 つの角を丸める 448">
                  <a:extLst>
                    <a:ext uri="{FF2B5EF4-FFF2-40B4-BE49-F238E27FC236}">
                      <a16:creationId xmlns:a16="http://schemas.microsoft.com/office/drawing/2014/main" id="{D4250206-5781-4B03-BB3B-4DB7896D6A88}"/>
                    </a:ext>
                  </a:extLst>
                </p:cNvPr>
                <p:cNvSpPr/>
                <p:nvPr/>
              </p:nvSpPr>
              <p:spPr>
                <a:xfrm rot="5400000">
                  <a:off x="7796770" y="3438600"/>
                  <a:ext cx="1237883" cy="845956"/>
                </a:xfrm>
                <a:prstGeom prst="round2Same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2" name="四角形: 角を丸くする 441">
                <a:extLst>
                  <a:ext uri="{FF2B5EF4-FFF2-40B4-BE49-F238E27FC236}">
                    <a16:creationId xmlns:a16="http://schemas.microsoft.com/office/drawing/2014/main" id="{C3AB5D8E-C32B-4C7F-AEFF-92812DAD5D6B}"/>
                  </a:ext>
                </a:extLst>
              </p:cNvPr>
              <p:cNvSpPr/>
              <p:nvPr/>
            </p:nvSpPr>
            <p:spPr>
              <a:xfrm>
                <a:off x="4761268" y="3410742"/>
                <a:ext cx="345303" cy="504029"/>
              </a:xfrm>
              <a:prstGeom prst="roundRect">
                <a:avLst>
                  <a:gd name="adj" fmla="val 666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5830C316-A680-41E5-B86A-E4D98A037DB5}"/>
                  </a:ext>
                </a:extLst>
              </p:cNvPr>
              <p:cNvSpPr/>
              <p:nvPr/>
            </p:nvSpPr>
            <p:spPr>
              <a:xfrm>
                <a:off x="4688220" y="3345052"/>
                <a:ext cx="632482" cy="632482"/>
              </a:xfrm>
              <a:custGeom>
                <a:avLst/>
                <a:gdLst>
                  <a:gd name="connsiteX0" fmla="*/ 615066 w 1230132"/>
                  <a:gd name="connsiteY0" fmla="*/ 0 h 1230133"/>
                  <a:gd name="connsiteX1" fmla="*/ 796229 w 1230132"/>
                  <a:gd name="connsiteY1" fmla="*/ 75040 h 1230133"/>
                  <a:gd name="connsiteX2" fmla="*/ 1155093 w 1230132"/>
                  <a:gd name="connsiteY2" fmla="*/ 433904 h 1230133"/>
                  <a:gd name="connsiteX3" fmla="*/ 1155093 w 1230132"/>
                  <a:gd name="connsiteY3" fmla="*/ 796230 h 1230133"/>
                  <a:gd name="connsiteX4" fmla="*/ 796229 w 1230132"/>
                  <a:gd name="connsiteY4" fmla="*/ 1155094 h 1230133"/>
                  <a:gd name="connsiteX5" fmla="*/ 433903 w 1230132"/>
                  <a:gd name="connsiteY5" fmla="*/ 1155094 h 1230133"/>
                  <a:gd name="connsiteX6" fmla="*/ 75039 w 1230132"/>
                  <a:gd name="connsiteY6" fmla="*/ 796230 h 1230133"/>
                  <a:gd name="connsiteX7" fmla="*/ 75039 w 1230132"/>
                  <a:gd name="connsiteY7" fmla="*/ 433904 h 1230133"/>
                  <a:gd name="connsiteX8" fmla="*/ 433903 w 1230132"/>
                  <a:gd name="connsiteY8" fmla="*/ 75040 h 1230133"/>
                  <a:gd name="connsiteX9" fmla="*/ 615066 w 1230132"/>
                  <a:gd name="connsiteY9" fmla="*/ 0 h 123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30132" h="1230133">
                    <a:moveTo>
                      <a:pt x="615066" y="0"/>
                    </a:moveTo>
                    <a:cubicBezTo>
                      <a:pt x="680635" y="0"/>
                      <a:pt x="746203" y="25014"/>
                      <a:pt x="796229" y="75040"/>
                    </a:cubicBezTo>
                    <a:lnTo>
                      <a:pt x="1155093" y="433904"/>
                    </a:lnTo>
                    <a:cubicBezTo>
                      <a:pt x="1255146" y="533958"/>
                      <a:pt x="1255146" y="696177"/>
                      <a:pt x="1155093" y="796230"/>
                    </a:cubicBezTo>
                    <a:lnTo>
                      <a:pt x="796229" y="1155094"/>
                    </a:lnTo>
                    <a:cubicBezTo>
                      <a:pt x="696176" y="1255147"/>
                      <a:pt x="533957" y="1255147"/>
                      <a:pt x="433903" y="1155094"/>
                    </a:cubicBezTo>
                    <a:lnTo>
                      <a:pt x="75039" y="796230"/>
                    </a:lnTo>
                    <a:cubicBezTo>
                      <a:pt x="-25014" y="696177"/>
                      <a:pt x="-25014" y="533958"/>
                      <a:pt x="75039" y="433904"/>
                    </a:cubicBezTo>
                    <a:lnTo>
                      <a:pt x="433903" y="75040"/>
                    </a:lnTo>
                    <a:cubicBezTo>
                      <a:pt x="483930" y="25014"/>
                      <a:pt x="549498" y="1"/>
                      <a:pt x="615066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FB82DBB8-7A51-40CC-B104-5C9A9CD11CC0}"/>
                  </a:ext>
                </a:extLst>
              </p:cNvPr>
              <p:cNvSpPr/>
              <p:nvPr/>
            </p:nvSpPr>
            <p:spPr>
              <a:xfrm rot="19800000">
                <a:off x="5125684" y="3636977"/>
                <a:ext cx="356419" cy="795631"/>
              </a:xfrm>
              <a:custGeom>
                <a:avLst/>
                <a:gdLst>
                  <a:gd name="connsiteX0" fmla="*/ 55088 w 187133"/>
                  <a:gd name="connsiteY0" fmla="*/ 454678 h 602323"/>
                  <a:gd name="connsiteX1" fmla="*/ 38519 w 187133"/>
                  <a:gd name="connsiteY1" fmla="*/ 471247 h 602323"/>
                  <a:gd name="connsiteX2" fmla="*/ 38519 w 187133"/>
                  <a:gd name="connsiteY2" fmla="*/ 537519 h 602323"/>
                  <a:gd name="connsiteX3" fmla="*/ 55088 w 187133"/>
                  <a:gd name="connsiteY3" fmla="*/ 554088 h 602323"/>
                  <a:gd name="connsiteX4" fmla="*/ 132045 w 187133"/>
                  <a:gd name="connsiteY4" fmla="*/ 554088 h 602323"/>
                  <a:gd name="connsiteX5" fmla="*/ 148614 w 187133"/>
                  <a:gd name="connsiteY5" fmla="*/ 537519 h 602323"/>
                  <a:gd name="connsiteX6" fmla="*/ 148614 w 187133"/>
                  <a:gd name="connsiteY6" fmla="*/ 471247 h 602323"/>
                  <a:gd name="connsiteX7" fmla="*/ 132045 w 187133"/>
                  <a:gd name="connsiteY7" fmla="*/ 454678 h 602323"/>
                  <a:gd name="connsiteX8" fmla="*/ 47857 w 187133"/>
                  <a:gd name="connsiteY8" fmla="*/ 0 h 602323"/>
                  <a:gd name="connsiteX9" fmla="*/ 139276 w 187133"/>
                  <a:gd name="connsiteY9" fmla="*/ 0 h 602323"/>
                  <a:gd name="connsiteX10" fmla="*/ 187133 w 187133"/>
                  <a:gd name="connsiteY10" fmla="*/ 554466 h 602323"/>
                  <a:gd name="connsiteX11" fmla="*/ 139276 w 187133"/>
                  <a:gd name="connsiteY11" fmla="*/ 602323 h 602323"/>
                  <a:gd name="connsiteX12" fmla="*/ 47857 w 187133"/>
                  <a:gd name="connsiteY12" fmla="*/ 602323 h 602323"/>
                  <a:gd name="connsiteX13" fmla="*/ 0 w 187133"/>
                  <a:gd name="connsiteY13" fmla="*/ 554466 h 602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7133" h="602323">
                    <a:moveTo>
                      <a:pt x="55088" y="454678"/>
                    </a:moveTo>
                    <a:cubicBezTo>
                      <a:pt x="45937" y="454678"/>
                      <a:pt x="38519" y="462096"/>
                      <a:pt x="38519" y="471247"/>
                    </a:cubicBezTo>
                    <a:lnTo>
                      <a:pt x="38519" y="537519"/>
                    </a:lnTo>
                    <a:cubicBezTo>
                      <a:pt x="38519" y="546670"/>
                      <a:pt x="45937" y="554088"/>
                      <a:pt x="55088" y="554088"/>
                    </a:cubicBezTo>
                    <a:lnTo>
                      <a:pt x="132045" y="554088"/>
                    </a:lnTo>
                    <a:cubicBezTo>
                      <a:pt x="141196" y="554088"/>
                      <a:pt x="148614" y="546670"/>
                      <a:pt x="148614" y="537519"/>
                    </a:cubicBezTo>
                    <a:lnTo>
                      <a:pt x="148614" y="471247"/>
                    </a:lnTo>
                    <a:cubicBezTo>
                      <a:pt x="148614" y="462096"/>
                      <a:pt x="141196" y="454678"/>
                      <a:pt x="132045" y="454678"/>
                    </a:cubicBezTo>
                    <a:close/>
                    <a:moveTo>
                      <a:pt x="47857" y="0"/>
                    </a:moveTo>
                    <a:lnTo>
                      <a:pt x="139276" y="0"/>
                    </a:lnTo>
                    <a:lnTo>
                      <a:pt x="187133" y="554466"/>
                    </a:lnTo>
                    <a:cubicBezTo>
                      <a:pt x="187133" y="580897"/>
                      <a:pt x="165707" y="602323"/>
                      <a:pt x="139276" y="602323"/>
                    </a:cubicBezTo>
                    <a:lnTo>
                      <a:pt x="47857" y="602323"/>
                    </a:lnTo>
                    <a:cubicBezTo>
                      <a:pt x="21426" y="602323"/>
                      <a:pt x="0" y="580897"/>
                      <a:pt x="0" y="55446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四角形: 角を丸くする 444">
                <a:extLst>
                  <a:ext uri="{FF2B5EF4-FFF2-40B4-BE49-F238E27FC236}">
                    <a16:creationId xmlns:a16="http://schemas.microsoft.com/office/drawing/2014/main" id="{218758C3-2180-4AD6-BBEC-6E6E7DBB35D0}"/>
                  </a:ext>
                </a:extLst>
              </p:cNvPr>
              <p:cNvSpPr/>
              <p:nvPr/>
            </p:nvSpPr>
            <p:spPr>
              <a:xfrm>
                <a:off x="4736537" y="3581400"/>
                <a:ext cx="520831" cy="152691"/>
              </a:xfrm>
              <a:prstGeom prst="roundRect">
                <a:avLst>
                  <a:gd name="adj" fmla="val 23462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7" name="グループ化 436">
              <a:extLst>
                <a:ext uri="{FF2B5EF4-FFF2-40B4-BE49-F238E27FC236}">
                  <a16:creationId xmlns:a16="http://schemas.microsoft.com/office/drawing/2014/main" id="{DEC7D50A-DDDF-4874-BDAA-EA2C2FA7864B}"/>
                </a:ext>
              </a:extLst>
            </p:cNvPr>
            <p:cNvGrpSpPr/>
            <p:nvPr/>
          </p:nvGrpSpPr>
          <p:grpSpPr>
            <a:xfrm>
              <a:off x="5224727" y="2282025"/>
              <a:ext cx="430773" cy="1237253"/>
              <a:chOff x="5246885" y="2296542"/>
              <a:chExt cx="430773" cy="1237253"/>
            </a:xfrm>
          </p:grpSpPr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D1F3F03C-50A0-453B-9C23-4C9B792808CD}"/>
                  </a:ext>
                </a:extLst>
              </p:cNvPr>
              <p:cNvSpPr/>
              <p:nvPr/>
            </p:nvSpPr>
            <p:spPr>
              <a:xfrm rot="19800000">
                <a:off x="5246885" y="2296542"/>
                <a:ext cx="328779" cy="1167104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4428" h="1317661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1246" y="163649"/>
                      <a:pt x="334579" y="211948"/>
                    </a:cubicBezTo>
                    <a:cubicBezTo>
                      <a:pt x="317912" y="260247"/>
                      <a:pt x="298289" y="313674"/>
                      <a:pt x="246016" y="367595"/>
                    </a:cubicBezTo>
                    <a:lnTo>
                      <a:pt x="278805" y="1172526"/>
                    </a:lnTo>
                    <a:cubicBezTo>
                      <a:pt x="278805" y="1252683"/>
                      <a:pt x="226143" y="1317661"/>
                      <a:pt x="161180" y="1317661"/>
                    </a:cubicBezTo>
                    <a:lnTo>
                      <a:pt x="161181" y="1317660"/>
                    </a:lnTo>
                    <a:cubicBezTo>
                      <a:pt x="96218" y="1317660"/>
                      <a:pt x="43556" y="1252682"/>
                      <a:pt x="43556" y="1172525"/>
                    </a:cubicBezTo>
                    <a:lnTo>
                      <a:pt x="82540" y="380500"/>
                    </a:ln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2123DB8C-F433-4FB5-9B59-90BD81C6E049}"/>
                  </a:ext>
                </a:extLst>
              </p:cNvPr>
              <p:cNvSpPr/>
              <p:nvPr/>
            </p:nvSpPr>
            <p:spPr>
              <a:xfrm rot="9000000">
                <a:off x="5348819" y="2675988"/>
                <a:ext cx="328839" cy="857807"/>
              </a:xfrm>
              <a:custGeom>
                <a:avLst/>
                <a:gdLst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93261 w 393261"/>
                  <a:gd name="connsiteY7" fmla="*/ 885509 h 958385"/>
                  <a:gd name="connsiteX8" fmla="*/ 348337 w 393261"/>
                  <a:gd name="connsiteY8" fmla="*/ 885509 h 958385"/>
                  <a:gd name="connsiteX9" fmla="*/ 348337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885509 h 958385"/>
                  <a:gd name="connsiteX8" fmla="*/ 348337 w 393261"/>
                  <a:gd name="connsiteY8" fmla="*/ 958385 h 958385"/>
                  <a:gd name="connsiteX9" fmla="*/ 61979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958385 h 958385"/>
                  <a:gd name="connsiteX8" fmla="*/ 61979 w 393261"/>
                  <a:gd name="connsiteY8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885509 h 958385"/>
                  <a:gd name="connsiteX2" fmla="*/ 0 w 393261"/>
                  <a:gd name="connsiteY2" fmla="*/ 193752 h 958385"/>
                  <a:gd name="connsiteX3" fmla="*/ 193752 w 393261"/>
                  <a:gd name="connsiteY3" fmla="*/ 0 h 958385"/>
                  <a:gd name="connsiteX4" fmla="*/ 199509 w 393261"/>
                  <a:gd name="connsiteY4" fmla="*/ 0 h 958385"/>
                  <a:gd name="connsiteX5" fmla="*/ 393261 w 393261"/>
                  <a:gd name="connsiteY5" fmla="*/ 193752 h 958385"/>
                  <a:gd name="connsiteX6" fmla="*/ 348337 w 393261"/>
                  <a:gd name="connsiteY6" fmla="*/ 958385 h 958385"/>
                  <a:gd name="connsiteX7" fmla="*/ 61979 w 393261"/>
                  <a:gd name="connsiteY7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193752 h 958385"/>
                  <a:gd name="connsiteX2" fmla="*/ 193752 w 393261"/>
                  <a:gd name="connsiteY2" fmla="*/ 0 h 958385"/>
                  <a:gd name="connsiteX3" fmla="*/ 199509 w 393261"/>
                  <a:gd name="connsiteY3" fmla="*/ 0 h 958385"/>
                  <a:gd name="connsiteX4" fmla="*/ 393261 w 393261"/>
                  <a:gd name="connsiteY4" fmla="*/ 193752 h 958385"/>
                  <a:gd name="connsiteX5" fmla="*/ 348337 w 393261"/>
                  <a:gd name="connsiteY5" fmla="*/ 958385 h 958385"/>
                  <a:gd name="connsiteX6" fmla="*/ 61979 w 393261"/>
                  <a:gd name="connsiteY6" fmla="*/ 958385 h 95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261" h="958385">
                    <a:moveTo>
                      <a:pt x="61979" y="958385"/>
                    </a:moveTo>
                    <a:lnTo>
                      <a:pt x="0" y="193752"/>
                    </a:lnTo>
                    <a:cubicBezTo>
                      <a:pt x="0" y="86746"/>
                      <a:pt x="86746" y="0"/>
                      <a:pt x="193752" y="0"/>
                    </a:cubicBezTo>
                    <a:lnTo>
                      <a:pt x="199509" y="0"/>
                    </a:lnTo>
                    <a:cubicBezTo>
                      <a:pt x="306515" y="0"/>
                      <a:pt x="393261" y="86746"/>
                      <a:pt x="393261" y="193752"/>
                    </a:cubicBezTo>
                    <a:lnTo>
                      <a:pt x="348337" y="958385"/>
                    </a:lnTo>
                    <a:lnTo>
                      <a:pt x="61979" y="958385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03" name="グループ化 502">
            <a:extLst>
              <a:ext uri="{FF2B5EF4-FFF2-40B4-BE49-F238E27FC236}">
                <a16:creationId xmlns:a16="http://schemas.microsoft.com/office/drawing/2014/main" id="{1C6F6E45-19C3-4622-94C2-C266B6215BCE}"/>
              </a:ext>
            </a:extLst>
          </p:cNvPr>
          <p:cNvGrpSpPr/>
          <p:nvPr/>
        </p:nvGrpSpPr>
        <p:grpSpPr>
          <a:xfrm>
            <a:off x="7326151" y="1167401"/>
            <a:ext cx="1306861" cy="2380880"/>
            <a:chOff x="7326151" y="1167401"/>
            <a:chExt cx="1306861" cy="2380880"/>
          </a:xfrm>
        </p:grpSpPr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517CEE65-86CD-4951-97F6-A9CF107EE541}"/>
                </a:ext>
              </a:extLst>
            </p:cNvPr>
            <p:cNvGrpSpPr/>
            <p:nvPr/>
          </p:nvGrpSpPr>
          <p:grpSpPr>
            <a:xfrm>
              <a:off x="7326151" y="1167401"/>
              <a:ext cx="1153186" cy="2380880"/>
              <a:chOff x="3891254" y="616565"/>
              <a:chExt cx="1153186" cy="2380880"/>
            </a:xfrm>
          </p:grpSpPr>
          <p:sp>
            <p:nvSpPr>
              <p:cNvPr id="536" name="円/楕円 351">
                <a:extLst>
                  <a:ext uri="{FF2B5EF4-FFF2-40B4-BE49-F238E27FC236}">
                    <a16:creationId xmlns:a16="http://schemas.microsoft.com/office/drawing/2014/main" id="{9DA75035-72D5-4B8C-96DA-F85836A75845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8E7EF8A4-8D95-4495-A899-F4740276A429}"/>
                  </a:ext>
                </a:extLst>
              </p:cNvPr>
              <p:cNvSpPr/>
              <p:nvPr/>
            </p:nvSpPr>
            <p:spPr>
              <a:xfrm>
                <a:off x="3912724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8" name="片側の 2 つの角を丸めた四角形 144">
                <a:extLst>
                  <a:ext uri="{FF2B5EF4-FFF2-40B4-BE49-F238E27FC236}">
                    <a16:creationId xmlns:a16="http://schemas.microsoft.com/office/drawing/2014/main" id="{CE836CAA-8F1F-4F09-95A7-928F37E7C5CC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3B995186-C028-45DB-8776-86FB97647D70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05EA779B-836A-47A7-B074-5AAA2176C644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8"/>
                <a:chOff x="3927963" y="3342038"/>
                <a:chExt cx="1079768" cy="1199097"/>
              </a:xfrm>
            </p:grpSpPr>
            <p:sp>
              <p:nvSpPr>
                <p:cNvPr id="541" name="円/楕円 351">
                  <a:extLst>
                    <a:ext uri="{FF2B5EF4-FFF2-40B4-BE49-F238E27FC236}">
                      <a16:creationId xmlns:a16="http://schemas.microsoft.com/office/drawing/2014/main" id="{FFBFEAB0-5945-4DD8-9B0D-F42582B7786E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42" name="グループ化 541">
                  <a:extLst>
                    <a:ext uri="{FF2B5EF4-FFF2-40B4-BE49-F238E27FC236}">
                      <a16:creationId xmlns:a16="http://schemas.microsoft.com/office/drawing/2014/main" id="{ED607F05-C62C-4476-B131-1D5480DB4D78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549" name="グループ化 548">
                    <a:extLst>
                      <a:ext uri="{FF2B5EF4-FFF2-40B4-BE49-F238E27FC236}">
                        <a16:creationId xmlns:a16="http://schemas.microsoft.com/office/drawing/2014/main" id="{DB7FF05C-0746-47C3-82CB-9D462EAC28D5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551" name="グループ化 550">
                      <a:extLst>
                        <a:ext uri="{FF2B5EF4-FFF2-40B4-BE49-F238E27FC236}">
                          <a16:creationId xmlns:a16="http://schemas.microsoft.com/office/drawing/2014/main" id="{69D45432-DBF0-4EE4-B103-810787CB99E2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556" name="円/楕円 370">
                        <a:extLst>
                          <a:ext uri="{FF2B5EF4-FFF2-40B4-BE49-F238E27FC236}">
                            <a16:creationId xmlns:a16="http://schemas.microsoft.com/office/drawing/2014/main" id="{07341D87-135F-4A02-994D-5965CDD08E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57" name="円/楕円 371">
                        <a:extLst>
                          <a:ext uri="{FF2B5EF4-FFF2-40B4-BE49-F238E27FC236}">
                            <a16:creationId xmlns:a16="http://schemas.microsoft.com/office/drawing/2014/main" id="{FD17A81E-3C95-4ADC-BFAD-5B80349D33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552" name="グループ化 551">
                      <a:extLst>
                        <a:ext uri="{FF2B5EF4-FFF2-40B4-BE49-F238E27FC236}">
                          <a16:creationId xmlns:a16="http://schemas.microsoft.com/office/drawing/2014/main" id="{038479E0-3F07-41BA-9A58-72827EE3608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554" name="円/楕円 368">
                        <a:extLst>
                          <a:ext uri="{FF2B5EF4-FFF2-40B4-BE49-F238E27FC236}">
                            <a16:creationId xmlns:a16="http://schemas.microsoft.com/office/drawing/2014/main" id="{2D43424A-08C8-4509-AB08-0395264E9D2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555" name="円/楕円 369">
                        <a:extLst>
                          <a:ext uri="{FF2B5EF4-FFF2-40B4-BE49-F238E27FC236}">
                            <a16:creationId xmlns:a16="http://schemas.microsoft.com/office/drawing/2014/main" id="{BD1E3BC1-9127-4036-BF1F-939047B654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553" name="円/楕円 367">
                      <a:extLst>
                        <a:ext uri="{FF2B5EF4-FFF2-40B4-BE49-F238E27FC236}">
                          <a16:creationId xmlns:a16="http://schemas.microsoft.com/office/drawing/2014/main" id="{B3F224E9-22E2-4E27-87C9-BA7FB792B1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50" name="正方形/長方形 67">
                    <a:extLst>
                      <a:ext uri="{FF2B5EF4-FFF2-40B4-BE49-F238E27FC236}">
                        <a16:creationId xmlns:a16="http://schemas.microsoft.com/office/drawing/2014/main" id="{A16A9DC9-5FEE-49BA-A283-61CD332BECFF}"/>
                      </a:ext>
                    </a:extLst>
                  </p:cNvPr>
                  <p:cNvSpPr/>
                  <p:nvPr/>
                </p:nvSpPr>
                <p:spPr>
                  <a:xfrm>
                    <a:off x="2379193" y="4474119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43" name="月 542">
                  <a:extLst>
                    <a:ext uri="{FF2B5EF4-FFF2-40B4-BE49-F238E27FC236}">
                      <a16:creationId xmlns:a16="http://schemas.microsoft.com/office/drawing/2014/main" id="{C2D3D215-169F-4E92-B3CF-43E08965C8FE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4" name="月 543">
                  <a:extLst>
                    <a:ext uri="{FF2B5EF4-FFF2-40B4-BE49-F238E27FC236}">
                      <a16:creationId xmlns:a16="http://schemas.microsoft.com/office/drawing/2014/main" id="{2466C5CE-C905-4888-A5AB-A2E89E2DFD94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5" name="円/楕円 355">
                  <a:extLst>
                    <a:ext uri="{FF2B5EF4-FFF2-40B4-BE49-F238E27FC236}">
                      <a16:creationId xmlns:a16="http://schemas.microsoft.com/office/drawing/2014/main" id="{508CB9D7-22D2-4D22-9981-4441E9046FF0}"/>
                    </a:ext>
                  </a:extLst>
                </p:cNvPr>
                <p:cNvSpPr/>
                <p:nvPr/>
              </p:nvSpPr>
              <p:spPr>
                <a:xfrm>
                  <a:off x="4192243" y="4013730"/>
                  <a:ext cx="132765" cy="4280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6" name="月 545">
                  <a:extLst>
                    <a:ext uri="{FF2B5EF4-FFF2-40B4-BE49-F238E27FC236}">
                      <a16:creationId xmlns:a16="http://schemas.microsoft.com/office/drawing/2014/main" id="{30954FA1-03B0-4C13-A529-28E0917DB188}"/>
                    </a:ext>
                  </a:extLst>
                </p:cNvPr>
                <p:cNvSpPr/>
                <p:nvPr/>
              </p:nvSpPr>
              <p:spPr>
                <a:xfrm rot="5400000">
                  <a:off x="4222462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7" name="円/楕円 355">
                  <a:extLst>
                    <a:ext uri="{FF2B5EF4-FFF2-40B4-BE49-F238E27FC236}">
                      <a16:creationId xmlns:a16="http://schemas.microsoft.com/office/drawing/2014/main" id="{0F3C80A0-6918-4273-B271-7660FE53A036}"/>
                    </a:ext>
                  </a:extLst>
                </p:cNvPr>
                <p:cNvSpPr/>
                <p:nvPr/>
              </p:nvSpPr>
              <p:spPr>
                <a:xfrm>
                  <a:off x="4658967" y="4013730"/>
                  <a:ext cx="132765" cy="4280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8" name="月 547">
                  <a:extLst>
                    <a:ext uri="{FF2B5EF4-FFF2-40B4-BE49-F238E27FC236}">
                      <a16:creationId xmlns:a16="http://schemas.microsoft.com/office/drawing/2014/main" id="{34C2278F-2BDD-4394-9AEF-54A4E97AF0F3}"/>
                    </a:ext>
                  </a:extLst>
                </p:cNvPr>
                <p:cNvSpPr/>
                <p:nvPr/>
              </p:nvSpPr>
              <p:spPr>
                <a:xfrm rot="5400000">
                  <a:off x="4689187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505" name="グループ化 504">
              <a:extLst>
                <a:ext uri="{FF2B5EF4-FFF2-40B4-BE49-F238E27FC236}">
                  <a16:creationId xmlns:a16="http://schemas.microsoft.com/office/drawing/2014/main" id="{AD66EAE8-0F9B-4A32-9AF8-D9B53E5AB69E}"/>
                </a:ext>
              </a:extLst>
            </p:cNvPr>
            <p:cNvGrpSpPr/>
            <p:nvPr/>
          </p:nvGrpSpPr>
          <p:grpSpPr>
            <a:xfrm>
              <a:off x="7664538" y="2213159"/>
              <a:ext cx="514302" cy="165326"/>
              <a:chOff x="2169053" y="3345052"/>
              <a:chExt cx="3313050" cy="1087556"/>
            </a:xfrm>
          </p:grpSpPr>
          <p:sp>
            <p:nvSpPr>
              <p:cNvPr id="508" name="正方形/長方形 507">
                <a:extLst>
                  <a:ext uri="{FF2B5EF4-FFF2-40B4-BE49-F238E27FC236}">
                    <a16:creationId xmlns:a16="http://schemas.microsoft.com/office/drawing/2014/main" id="{347DB600-66CA-4FB4-8B0F-516FE96655A3}"/>
                  </a:ext>
                </a:extLst>
              </p:cNvPr>
              <p:cNvSpPr/>
              <p:nvPr/>
            </p:nvSpPr>
            <p:spPr>
              <a:xfrm>
                <a:off x="2292997" y="3433896"/>
                <a:ext cx="3012427" cy="459694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9" name="グループ化 508">
                <a:extLst>
                  <a:ext uri="{FF2B5EF4-FFF2-40B4-BE49-F238E27FC236}">
                    <a16:creationId xmlns:a16="http://schemas.microsoft.com/office/drawing/2014/main" id="{BDF5C247-9DEE-45A9-A201-484D482F4E13}"/>
                  </a:ext>
                </a:extLst>
              </p:cNvPr>
              <p:cNvGrpSpPr/>
              <p:nvPr/>
            </p:nvGrpSpPr>
            <p:grpSpPr>
              <a:xfrm>
                <a:off x="2169053" y="3422654"/>
                <a:ext cx="3275119" cy="479422"/>
                <a:chOff x="344380" y="3242636"/>
                <a:chExt cx="8494310" cy="1243423"/>
              </a:xfrm>
              <a:solidFill>
                <a:schemeClr val="bg1">
                  <a:lumMod val="85000"/>
                </a:schemeClr>
              </a:solidFill>
            </p:grpSpPr>
            <p:grpSp>
              <p:nvGrpSpPr>
                <p:cNvPr id="514" name="グループ化 513">
                  <a:extLst>
                    <a:ext uri="{FF2B5EF4-FFF2-40B4-BE49-F238E27FC236}">
                      <a16:creationId xmlns:a16="http://schemas.microsoft.com/office/drawing/2014/main" id="{F53D7CBF-2F60-4E0E-8A6D-D27A6245EB37}"/>
                    </a:ext>
                  </a:extLst>
                </p:cNvPr>
                <p:cNvGrpSpPr/>
                <p:nvPr/>
              </p:nvGrpSpPr>
              <p:grpSpPr>
                <a:xfrm>
                  <a:off x="818791" y="3271794"/>
                  <a:ext cx="3952500" cy="1192256"/>
                  <a:chOff x="646516" y="3532144"/>
                  <a:chExt cx="7950199" cy="1622139"/>
                </a:xfrm>
                <a:grpFill/>
              </p:grpSpPr>
              <p:sp>
                <p:nvSpPr>
                  <p:cNvPr id="527" name="フリーフォーム: 図形 526">
                    <a:extLst>
                      <a:ext uri="{FF2B5EF4-FFF2-40B4-BE49-F238E27FC236}">
                        <a16:creationId xmlns:a16="http://schemas.microsoft.com/office/drawing/2014/main" id="{AB691BD4-1AC8-4F7E-B60D-B89052DD2E7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587837" y="3752826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28" name="フリーフォーム: 図形 527">
                    <a:extLst>
                      <a:ext uri="{FF2B5EF4-FFF2-40B4-BE49-F238E27FC236}">
                        <a16:creationId xmlns:a16="http://schemas.microsoft.com/office/drawing/2014/main" id="{BDDD298A-027B-42F9-8BC1-F1E0CF47990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393070" y="3377852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29" name="フリーフォーム: 図形 528">
                    <a:extLst>
                      <a:ext uri="{FF2B5EF4-FFF2-40B4-BE49-F238E27FC236}">
                        <a16:creationId xmlns:a16="http://schemas.microsoft.com/office/drawing/2014/main" id="{55276F2D-E839-4FE4-BE59-FC0E89043D2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83275" y="3752827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30" name="フリーフォーム: 図形 529">
                    <a:extLst>
                      <a:ext uri="{FF2B5EF4-FFF2-40B4-BE49-F238E27FC236}">
                        <a16:creationId xmlns:a16="http://schemas.microsoft.com/office/drawing/2014/main" id="{74865D9D-9B4B-40A2-8D74-03FD2F56715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988508" y="3377853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31" name="フリーフォーム: 図形 530">
                    <a:extLst>
                      <a:ext uri="{FF2B5EF4-FFF2-40B4-BE49-F238E27FC236}">
                        <a16:creationId xmlns:a16="http://schemas.microsoft.com/office/drawing/2014/main" id="{5254DAC6-2632-4C26-BCCB-4799B158AB7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794588" y="3752827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32" name="フリーフォーム: 図形 531">
                    <a:extLst>
                      <a:ext uri="{FF2B5EF4-FFF2-40B4-BE49-F238E27FC236}">
                        <a16:creationId xmlns:a16="http://schemas.microsoft.com/office/drawing/2014/main" id="{A8412F1C-4F4E-4EC3-B868-582C6137316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599821" y="3377853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33" name="フリーフォーム: 図形 532">
                    <a:extLst>
                      <a:ext uri="{FF2B5EF4-FFF2-40B4-BE49-F238E27FC236}">
                        <a16:creationId xmlns:a16="http://schemas.microsoft.com/office/drawing/2014/main" id="{89D25EB1-7793-4033-B692-94938C2622C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390026" y="3752828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34" name="フリーフォーム: 図形 533">
                    <a:extLst>
                      <a:ext uri="{FF2B5EF4-FFF2-40B4-BE49-F238E27FC236}">
                        <a16:creationId xmlns:a16="http://schemas.microsoft.com/office/drawing/2014/main" id="{151C6303-2AA4-43F2-A1E0-8A9C2832658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95259" y="3377854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35" name="フリーフォーム: 図形 534">
                    <a:extLst>
                      <a:ext uri="{FF2B5EF4-FFF2-40B4-BE49-F238E27FC236}">
                        <a16:creationId xmlns:a16="http://schemas.microsoft.com/office/drawing/2014/main" id="{CB1EEEE7-E1F0-4CC8-B80B-D7F4D2FD3D5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00808" y="3377854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515" name="グループ化 514">
                  <a:extLst>
                    <a:ext uri="{FF2B5EF4-FFF2-40B4-BE49-F238E27FC236}">
                      <a16:creationId xmlns:a16="http://schemas.microsoft.com/office/drawing/2014/main" id="{B5EFFB33-7E96-4E6F-A509-4B5A45AA0FB7}"/>
                    </a:ext>
                  </a:extLst>
                </p:cNvPr>
                <p:cNvGrpSpPr/>
                <p:nvPr/>
              </p:nvGrpSpPr>
              <p:grpSpPr>
                <a:xfrm>
                  <a:off x="4398589" y="3271794"/>
                  <a:ext cx="3967345" cy="1192256"/>
                  <a:chOff x="1433545" y="3532144"/>
                  <a:chExt cx="7980058" cy="1622139"/>
                </a:xfrm>
                <a:grpFill/>
              </p:grpSpPr>
              <p:sp>
                <p:nvSpPr>
                  <p:cNvPr id="518" name="フリーフォーム: 図形 517">
                    <a:extLst>
                      <a:ext uri="{FF2B5EF4-FFF2-40B4-BE49-F238E27FC236}">
                        <a16:creationId xmlns:a16="http://schemas.microsoft.com/office/drawing/2014/main" id="{FA22E2B0-FB88-45E1-A461-80B952234F2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587837" y="3752826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19" name="フリーフォーム: 図形 518">
                    <a:extLst>
                      <a:ext uri="{FF2B5EF4-FFF2-40B4-BE49-F238E27FC236}">
                        <a16:creationId xmlns:a16="http://schemas.microsoft.com/office/drawing/2014/main" id="{459CB5E3-753D-4A41-ABE7-51408759723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393070" y="3377852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20" name="フリーフォーム: 図形 519">
                    <a:extLst>
                      <a:ext uri="{FF2B5EF4-FFF2-40B4-BE49-F238E27FC236}">
                        <a16:creationId xmlns:a16="http://schemas.microsoft.com/office/drawing/2014/main" id="{5F0949F2-88E9-4691-9DF4-4CCB759ABE4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83275" y="3752827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21" name="フリーフォーム: 図形 520">
                    <a:extLst>
                      <a:ext uri="{FF2B5EF4-FFF2-40B4-BE49-F238E27FC236}">
                        <a16:creationId xmlns:a16="http://schemas.microsoft.com/office/drawing/2014/main" id="{E1830F72-389C-4706-9A3A-6872DF8B254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988508" y="3377853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22" name="フリーフォーム: 図形 521">
                    <a:extLst>
                      <a:ext uri="{FF2B5EF4-FFF2-40B4-BE49-F238E27FC236}">
                        <a16:creationId xmlns:a16="http://schemas.microsoft.com/office/drawing/2014/main" id="{9D117CB7-1B61-4E3B-B777-4C59843CC11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794588" y="3752827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23" name="フリーフォーム: 図形 522">
                    <a:extLst>
                      <a:ext uri="{FF2B5EF4-FFF2-40B4-BE49-F238E27FC236}">
                        <a16:creationId xmlns:a16="http://schemas.microsoft.com/office/drawing/2014/main" id="{EEA97290-1ACF-4A11-961D-D7427803510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599821" y="3377853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A01A7123-5FDE-4611-892A-549FB83BD24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390026" y="3752828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25" name="フリーフォーム: 図形 524">
                    <a:extLst>
                      <a:ext uri="{FF2B5EF4-FFF2-40B4-BE49-F238E27FC236}">
                        <a16:creationId xmlns:a16="http://schemas.microsoft.com/office/drawing/2014/main" id="{5F35C458-780D-412B-BBCF-1BE9CEED360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95259" y="3377854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26" name="フリーフォーム: 図形 525">
                    <a:extLst>
                      <a:ext uri="{FF2B5EF4-FFF2-40B4-BE49-F238E27FC236}">
                        <a16:creationId xmlns:a16="http://schemas.microsoft.com/office/drawing/2014/main" id="{8B7F4220-BF0E-40B2-99DE-83B4D389922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12148" y="3752827"/>
                    <a:ext cx="1247162" cy="1555749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516" name="四角形: 上の 2 つの角を丸める 515">
                  <a:extLst>
                    <a:ext uri="{FF2B5EF4-FFF2-40B4-BE49-F238E27FC236}">
                      <a16:creationId xmlns:a16="http://schemas.microsoft.com/office/drawing/2014/main" id="{98707101-A04E-4E8C-91B1-8F20EC681783}"/>
                    </a:ext>
                  </a:extLst>
                </p:cNvPr>
                <p:cNvSpPr/>
                <p:nvPr/>
              </p:nvSpPr>
              <p:spPr>
                <a:xfrm rot="16200000">
                  <a:off x="149760" y="3445483"/>
                  <a:ext cx="1235196" cy="845956"/>
                </a:xfrm>
                <a:prstGeom prst="round2Same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四角形: 上の 2 つの角を丸める 516">
                  <a:extLst>
                    <a:ext uri="{FF2B5EF4-FFF2-40B4-BE49-F238E27FC236}">
                      <a16:creationId xmlns:a16="http://schemas.microsoft.com/office/drawing/2014/main" id="{8567616E-D243-4A7E-80EA-8DA2E1A62D2A}"/>
                    </a:ext>
                  </a:extLst>
                </p:cNvPr>
                <p:cNvSpPr/>
                <p:nvPr/>
              </p:nvSpPr>
              <p:spPr>
                <a:xfrm rot="5400000">
                  <a:off x="7796770" y="3438600"/>
                  <a:ext cx="1237883" cy="845956"/>
                </a:xfrm>
                <a:prstGeom prst="round2Same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0" name="四角形: 角を丸くする 509">
                <a:extLst>
                  <a:ext uri="{FF2B5EF4-FFF2-40B4-BE49-F238E27FC236}">
                    <a16:creationId xmlns:a16="http://schemas.microsoft.com/office/drawing/2014/main" id="{D77D44A2-7C42-4138-9FF2-9178F5A44842}"/>
                  </a:ext>
                </a:extLst>
              </p:cNvPr>
              <p:cNvSpPr/>
              <p:nvPr/>
            </p:nvSpPr>
            <p:spPr>
              <a:xfrm>
                <a:off x="4761268" y="3410742"/>
                <a:ext cx="345303" cy="504029"/>
              </a:xfrm>
              <a:prstGeom prst="roundRect">
                <a:avLst>
                  <a:gd name="adj" fmla="val 666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5AE9E4C5-029A-45B6-928F-EAB6BCE2E0AC}"/>
                  </a:ext>
                </a:extLst>
              </p:cNvPr>
              <p:cNvSpPr/>
              <p:nvPr/>
            </p:nvSpPr>
            <p:spPr>
              <a:xfrm>
                <a:off x="4688220" y="3345052"/>
                <a:ext cx="632482" cy="632482"/>
              </a:xfrm>
              <a:custGeom>
                <a:avLst/>
                <a:gdLst>
                  <a:gd name="connsiteX0" fmla="*/ 615066 w 1230132"/>
                  <a:gd name="connsiteY0" fmla="*/ 0 h 1230133"/>
                  <a:gd name="connsiteX1" fmla="*/ 796229 w 1230132"/>
                  <a:gd name="connsiteY1" fmla="*/ 75040 h 1230133"/>
                  <a:gd name="connsiteX2" fmla="*/ 1155093 w 1230132"/>
                  <a:gd name="connsiteY2" fmla="*/ 433904 h 1230133"/>
                  <a:gd name="connsiteX3" fmla="*/ 1155093 w 1230132"/>
                  <a:gd name="connsiteY3" fmla="*/ 796230 h 1230133"/>
                  <a:gd name="connsiteX4" fmla="*/ 796229 w 1230132"/>
                  <a:gd name="connsiteY4" fmla="*/ 1155094 h 1230133"/>
                  <a:gd name="connsiteX5" fmla="*/ 433903 w 1230132"/>
                  <a:gd name="connsiteY5" fmla="*/ 1155094 h 1230133"/>
                  <a:gd name="connsiteX6" fmla="*/ 75039 w 1230132"/>
                  <a:gd name="connsiteY6" fmla="*/ 796230 h 1230133"/>
                  <a:gd name="connsiteX7" fmla="*/ 75039 w 1230132"/>
                  <a:gd name="connsiteY7" fmla="*/ 433904 h 1230133"/>
                  <a:gd name="connsiteX8" fmla="*/ 433903 w 1230132"/>
                  <a:gd name="connsiteY8" fmla="*/ 75040 h 1230133"/>
                  <a:gd name="connsiteX9" fmla="*/ 615066 w 1230132"/>
                  <a:gd name="connsiteY9" fmla="*/ 0 h 123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30132" h="1230133">
                    <a:moveTo>
                      <a:pt x="615066" y="0"/>
                    </a:moveTo>
                    <a:cubicBezTo>
                      <a:pt x="680635" y="0"/>
                      <a:pt x="746203" y="25014"/>
                      <a:pt x="796229" y="75040"/>
                    </a:cubicBezTo>
                    <a:lnTo>
                      <a:pt x="1155093" y="433904"/>
                    </a:lnTo>
                    <a:cubicBezTo>
                      <a:pt x="1255146" y="533958"/>
                      <a:pt x="1255146" y="696177"/>
                      <a:pt x="1155093" y="796230"/>
                    </a:cubicBezTo>
                    <a:lnTo>
                      <a:pt x="796229" y="1155094"/>
                    </a:lnTo>
                    <a:cubicBezTo>
                      <a:pt x="696176" y="1255147"/>
                      <a:pt x="533957" y="1255147"/>
                      <a:pt x="433903" y="1155094"/>
                    </a:cubicBezTo>
                    <a:lnTo>
                      <a:pt x="75039" y="796230"/>
                    </a:lnTo>
                    <a:cubicBezTo>
                      <a:pt x="-25014" y="696177"/>
                      <a:pt x="-25014" y="533958"/>
                      <a:pt x="75039" y="433904"/>
                    </a:cubicBezTo>
                    <a:lnTo>
                      <a:pt x="433903" y="75040"/>
                    </a:lnTo>
                    <a:cubicBezTo>
                      <a:pt x="483930" y="25014"/>
                      <a:pt x="549498" y="1"/>
                      <a:pt x="615066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99D50A85-0927-428F-8BCD-A3B63CBC2112}"/>
                  </a:ext>
                </a:extLst>
              </p:cNvPr>
              <p:cNvSpPr/>
              <p:nvPr/>
            </p:nvSpPr>
            <p:spPr>
              <a:xfrm rot="19800000">
                <a:off x="5125684" y="3636977"/>
                <a:ext cx="356419" cy="795631"/>
              </a:xfrm>
              <a:custGeom>
                <a:avLst/>
                <a:gdLst>
                  <a:gd name="connsiteX0" fmla="*/ 55088 w 187133"/>
                  <a:gd name="connsiteY0" fmla="*/ 454678 h 602323"/>
                  <a:gd name="connsiteX1" fmla="*/ 38519 w 187133"/>
                  <a:gd name="connsiteY1" fmla="*/ 471247 h 602323"/>
                  <a:gd name="connsiteX2" fmla="*/ 38519 w 187133"/>
                  <a:gd name="connsiteY2" fmla="*/ 537519 h 602323"/>
                  <a:gd name="connsiteX3" fmla="*/ 55088 w 187133"/>
                  <a:gd name="connsiteY3" fmla="*/ 554088 h 602323"/>
                  <a:gd name="connsiteX4" fmla="*/ 132045 w 187133"/>
                  <a:gd name="connsiteY4" fmla="*/ 554088 h 602323"/>
                  <a:gd name="connsiteX5" fmla="*/ 148614 w 187133"/>
                  <a:gd name="connsiteY5" fmla="*/ 537519 h 602323"/>
                  <a:gd name="connsiteX6" fmla="*/ 148614 w 187133"/>
                  <a:gd name="connsiteY6" fmla="*/ 471247 h 602323"/>
                  <a:gd name="connsiteX7" fmla="*/ 132045 w 187133"/>
                  <a:gd name="connsiteY7" fmla="*/ 454678 h 602323"/>
                  <a:gd name="connsiteX8" fmla="*/ 47857 w 187133"/>
                  <a:gd name="connsiteY8" fmla="*/ 0 h 602323"/>
                  <a:gd name="connsiteX9" fmla="*/ 139276 w 187133"/>
                  <a:gd name="connsiteY9" fmla="*/ 0 h 602323"/>
                  <a:gd name="connsiteX10" fmla="*/ 187133 w 187133"/>
                  <a:gd name="connsiteY10" fmla="*/ 554466 h 602323"/>
                  <a:gd name="connsiteX11" fmla="*/ 139276 w 187133"/>
                  <a:gd name="connsiteY11" fmla="*/ 602323 h 602323"/>
                  <a:gd name="connsiteX12" fmla="*/ 47857 w 187133"/>
                  <a:gd name="connsiteY12" fmla="*/ 602323 h 602323"/>
                  <a:gd name="connsiteX13" fmla="*/ 0 w 187133"/>
                  <a:gd name="connsiteY13" fmla="*/ 554466 h 602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7133" h="602323">
                    <a:moveTo>
                      <a:pt x="55088" y="454678"/>
                    </a:moveTo>
                    <a:cubicBezTo>
                      <a:pt x="45937" y="454678"/>
                      <a:pt x="38519" y="462096"/>
                      <a:pt x="38519" y="471247"/>
                    </a:cubicBezTo>
                    <a:lnTo>
                      <a:pt x="38519" y="537519"/>
                    </a:lnTo>
                    <a:cubicBezTo>
                      <a:pt x="38519" y="546670"/>
                      <a:pt x="45937" y="554088"/>
                      <a:pt x="55088" y="554088"/>
                    </a:cubicBezTo>
                    <a:lnTo>
                      <a:pt x="132045" y="554088"/>
                    </a:lnTo>
                    <a:cubicBezTo>
                      <a:pt x="141196" y="554088"/>
                      <a:pt x="148614" y="546670"/>
                      <a:pt x="148614" y="537519"/>
                    </a:cubicBezTo>
                    <a:lnTo>
                      <a:pt x="148614" y="471247"/>
                    </a:lnTo>
                    <a:cubicBezTo>
                      <a:pt x="148614" y="462096"/>
                      <a:pt x="141196" y="454678"/>
                      <a:pt x="132045" y="454678"/>
                    </a:cubicBezTo>
                    <a:close/>
                    <a:moveTo>
                      <a:pt x="47857" y="0"/>
                    </a:moveTo>
                    <a:lnTo>
                      <a:pt x="139276" y="0"/>
                    </a:lnTo>
                    <a:lnTo>
                      <a:pt x="187133" y="554466"/>
                    </a:lnTo>
                    <a:cubicBezTo>
                      <a:pt x="187133" y="580897"/>
                      <a:pt x="165707" y="602323"/>
                      <a:pt x="139276" y="602323"/>
                    </a:cubicBezTo>
                    <a:lnTo>
                      <a:pt x="47857" y="602323"/>
                    </a:lnTo>
                    <a:cubicBezTo>
                      <a:pt x="21426" y="602323"/>
                      <a:pt x="0" y="580897"/>
                      <a:pt x="0" y="55446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四角形: 角を丸くする 512">
                <a:extLst>
                  <a:ext uri="{FF2B5EF4-FFF2-40B4-BE49-F238E27FC236}">
                    <a16:creationId xmlns:a16="http://schemas.microsoft.com/office/drawing/2014/main" id="{86A7B547-140E-4B80-8D39-4006645E4FC4}"/>
                  </a:ext>
                </a:extLst>
              </p:cNvPr>
              <p:cNvSpPr/>
              <p:nvPr/>
            </p:nvSpPr>
            <p:spPr>
              <a:xfrm>
                <a:off x="4736537" y="3581400"/>
                <a:ext cx="520831" cy="152691"/>
              </a:xfrm>
              <a:prstGeom prst="roundRect">
                <a:avLst>
                  <a:gd name="adj" fmla="val 23462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EE810B99-2994-4D7A-9116-366EA9C3AD5C}"/>
                </a:ext>
              </a:extLst>
            </p:cNvPr>
            <p:cNvSpPr/>
            <p:nvPr/>
          </p:nvSpPr>
          <p:spPr>
            <a:xfrm rot="19800000">
              <a:off x="8187002" y="2263040"/>
              <a:ext cx="328779" cy="1167104"/>
            </a:xfrm>
            <a:custGeom>
              <a:avLst/>
              <a:gdLst>
                <a:gd name="connsiteX0" fmla="*/ 217798 w 277689"/>
                <a:gd name="connsiteY0" fmla="*/ 1689 h 1462108"/>
                <a:gd name="connsiteX1" fmla="*/ 240874 w 277689"/>
                <a:gd name="connsiteY1" fmla="*/ 24681 h 1462108"/>
                <a:gd name="connsiteX2" fmla="*/ 262234 w 277689"/>
                <a:gd name="connsiteY2" fmla="*/ 72723 h 1462108"/>
                <a:gd name="connsiteX3" fmla="*/ 267044 w 277689"/>
                <a:gd name="connsiteY3" fmla="*/ 91297 h 1462108"/>
                <a:gd name="connsiteX4" fmla="*/ 266782 w 277689"/>
                <a:gd name="connsiteY4" fmla="*/ 96183 h 1462108"/>
                <a:gd name="connsiteX5" fmla="*/ 268479 w 277689"/>
                <a:gd name="connsiteY5" fmla="*/ 107102 h 1462108"/>
                <a:gd name="connsiteX6" fmla="*/ 268041 w 277689"/>
                <a:gd name="connsiteY6" fmla="*/ 420570 h 1462108"/>
                <a:gd name="connsiteX7" fmla="*/ 261662 w 277689"/>
                <a:gd name="connsiteY7" fmla="*/ 461598 h 1462108"/>
                <a:gd name="connsiteX8" fmla="*/ 244900 w 277689"/>
                <a:gd name="connsiteY8" fmla="*/ 512042 h 1462108"/>
                <a:gd name="connsiteX9" fmla="*/ 277689 w 277689"/>
                <a:gd name="connsiteY9" fmla="*/ 1316973 h 1462108"/>
                <a:gd name="connsiteX10" fmla="*/ 160064 w 277689"/>
                <a:gd name="connsiteY10" fmla="*/ 1462108 h 1462108"/>
                <a:gd name="connsiteX11" fmla="*/ 160065 w 277689"/>
                <a:gd name="connsiteY11" fmla="*/ 1462107 h 1462108"/>
                <a:gd name="connsiteX12" fmla="*/ 42440 w 277689"/>
                <a:gd name="connsiteY12" fmla="*/ 1316972 h 1462108"/>
                <a:gd name="connsiteX13" fmla="*/ 83670 w 277689"/>
                <a:gd name="connsiteY13" fmla="*/ 524870 h 1462108"/>
                <a:gd name="connsiteX14" fmla="*/ 81424 w 277689"/>
                <a:gd name="connsiteY14" fmla="*/ 524947 h 1462108"/>
                <a:gd name="connsiteX15" fmla="*/ 53741 w 277689"/>
                <a:gd name="connsiteY15" fmla="*/ 517690 h 1462108"/>
                <a:gd name="connsiteX16" fmla="*/ 4164 w 277689"/>
                <a:gd name="connsiteY16" fmla="*/ 420570 h 1462108"/>
                <a:gd name="connsiteX17" fmla="*/ 19380 w 277689"/>
                <a:gd name="connsiteY17" fmla="*/ 250287 h 1462108"/>
                <a:gd name="connsiteX18" fmla="*/ 55609 w 277689"/>
                <a:gd name="connsiteY18" fmla="*/ 225440 h 1462108"/>
                <a:gd name="connsiteX19" fmla="*/ 65455 w 277689"/>
                <a:gd name="connsiteY19" fmla="*/ 222143 h 1462108"/>
                <a:gd name="connsiteX20" fmla="*/ 72521 w 277689"/>
                <a:gd name="connsiteY20" fmla="*/ 208613 h 1462108"/>
                <a:gd name="connsiteX21" fmla="*/ 103810 w 277689"/>
                <a:gd name="connsiteY21" fmla="*/ 191883 h 1462108"/>
                <a:gd name="connsiteX22" fmla="*/ 122404 w 277689"/>
                <a:gd name="connsiteY22" fmla="*/ 201826 h 1462108"/>
                <a:gd name="connsiteX23" fmla="*/ 122528 w 277689"/>
                <a:gd name="connsiteY23" fmla="*/ 201029 h 1462108"/>
                <a:gd name="connsiteX24" fmla="*/ 163300 w 277689"/>
                <a:gd name="connsiteY24" fmla="*/ 166143 h 1462108"/>
                <a:gd name="connsiteX25" fmla="*/ 190208 w 277689"/>
                <a:gd name="connsiteY25" fmla="*/ 180530 h 1462108"/>
                <a:gd name="connsiteX26" fmla="*/ 192472 w 277689"/>
                <a:gd name="connsiteY26" fmla="*/ 179281 h 1462108"/>
                <a:gd name="connsiteX27" fmla="*/ 192472 w 277689"/>
                <a:gd name="connsiteY27" fmla="*/ 113211 h 1462108"/>
                <a:gd name="connsiteX28" fmla="*/ 175049 w 277689"/>
                <a:gd name="connsiteY28" fmla="*/ 74029 h 1462108"/>
                <a:gd name="connsiteX29" fmla="*/ 188959 w 277689"/>
                <a:gd name="connsiteY29" fmla="*/ 6619 h 1462108"/>
                <a:gd name="connsiteX30" fmla="*/ 217798 w 277689"/>
                <a:gd name="connsiteY30" fmla="*/ 1689 h 1462108"/>
                <a:gd name="connsiteX0" fmla="*/ 217798 w 277689"/>
                <a:gd name="connsiteY0" fmla="*/ 1689 h 1462108"/>
                <a:gd name="connsiteX1" fmla="*/ 240874 w 277689"/>
                <a:gd name="connsiteY1" fmla="*/ 24681 h 1462108"/>
                <a:gd name="connsiteX2" fmla="*/ 262234 w 277689"/>
                <a:gd name="connsiteY2" fmla="*/ 72723 h 1462108"/>
                <a:gd name="connsiteX3" fmla="*/ 267044 w 277689"/>
                <a:gd name="connsiteY3" fmla="*/ 91297 h 1462108"/>
                <a:gd name="connsiteX4" fmla="*/ 266782 w 277689"/>
                <a:gd name="connsiteY4" fmla="*/ 96183 h 1462108"/>
                <a:gd name="connsiteX5" fmla="*/ 268479 w 277689"/>
                <a:gd name="connsiteY5" fmla="*/ 107102 h 1462108"/>
                <a:gd name="connsiteX6" fmla="*/ 268041 w 277689"/>
                <a:gd name="connsiteY6" fmla="*/ 420570 h 1462108"/>
                <a:gd name="connsiteX7" fmla="*/ 261662 w 277689"/>
                <a:gd name="connsiteY7" fmla="*/ 461598 h 1462108"/>
                <a:gd name="connsiteX8" fmla="*/ 244900 w 277689"/>
                <a:gd name="connsiteY8" fmla="*/ 512042 h 1462108"/>
                <a:gd name="connsiteX9" fmla="*/ 277689 w 277689"/>
                <a:gd name="connsiteY9" fmla="*/ 1316973 h 1462108"/>
                <a:gd name="connsiteX10" fmla="*/ 160064 w 277689"/>
                <a:gd name="connsiteY10" fmla="*/ 1462108 h 1462108"/>
                <a:gd name="connsiteX11" fmla="*/ 160065 w 277689"/>
                <a:gd name="connsiteY11" fmla="*/ 1462107 h 1462108"/>
                <a:gd name="connsiteX12" fmla="*/ 42440 w 277689"/>
                <a:gd name="connsiteY12" fmla="*/ 1316972 h 1462108"/>
                <a:gd name="connsiteX13" fmla="*/ 83670 w 277689"/>
                <a:gd name="connsiteY13" fmla="*/ 524870 h 1462108"/>
                <a:gd name="connsiteX14" fmla="*/ 81424 w 277689"/>
                <a:gd name="connsiteY14" fmla="*/ 524947 h 1462108"/>
                <a:gd name="connsiteX15" fmla="*/ 53741 w 277689"/>
                <a:gd name="connsiteY15" fmla="*/ 517690 h 1462108"/>
                <a:gd name="connsiteX16" fmla="*/ 4164 w 277689"/>
                <a:gd name="connsiteY16" fmla="*/ 420570 h 1462108"/>
                <a:gd name="connsiteX17" fmla="*/ 19380 w 277689"/>
                <a:gd name="connsiteY17" fmla="*/ 250287 h 1462108"/>
                <a:gd name="connsiteX18" fmla="*/ 55609 w 277689"/>
                <a:gd name="connsiteY18" fmla="*/ 225440 h 1462108"/>
                <a:gd name="connsiteX19" fmla="*/ 65455 w 277689"/>
                <a:gd name="connsiteY19" fmla="*/ 222143 h 1462108"/>
                <a:gd name="connsiteX20" fmla="*/ 72521 w 277689"/>
                <a:gd name="connsiteY20" fmla="*/ 208613 h 1462108"/>
                <a:gd name="connsiteX21" fmla="*/ 103810 w 277689"/>
                <a:gd name="connsiteY21" fmla="*/ 191883 h 1462108"/>
                <a:gd name="connsiteX22" fmla="*/ 122404 w 277689"/>
                <a:gd name="connsiteY22" fmla="*/ 201826 h 1462108"/>
                <a:gd name="connsiteX23" fmla="*/ 122528 w 277689"/>
                <a:gd name="connsiteY23" fmla="*/ 201029 h 1462108"/>
                <a:gd name="connsiteX24" fmla="*/ 163300 w 277689"/>
                <a:gd name="connsiteY24" fmla="*/ 166143 h 1462108"/>
                <a:gd name="connsiteX25" fmla="*/ 190208 w 277689"/>
                <a:gd name="connsiteY25" fmla="*/ 180530 h 1462108"/>
                <a:gd name="connsiteX26" fmla="*/ 192472 w 277689"/>
                <a:gd name="connsiteY26" fmla="*/ 179281 h 1462108"/>
                <a:gd name="connsiteX27" fmla="*/ 192472 w 277689"/>
                <a:gd name="connsiteY27" fmla="*/ 113211 h 1462108"/>
                <a:gd name="connsiteX28" fmla="*/ 188959 w 277689"/>
                <a:gd name="connsiteY28" fmla="*/ 6619 h 1462108"/>
                <a:gd name="connsiteX29" fmla="*/ 217798 w 277689"/>
                <a:gd name="connsiteY29" fmla="*/ 1689 h 1462108"/>
                <a:gd name="connsiteX0" fmla="*/ 217798 w 277689"/>
                <a:gd name="connsiteY0" fmla="*/ 0 h 1460419"/>
                <a:gd name="connsiteX1" fmla="*/ 240874 w 277689"/>
                <a:gd name="connsiteY1" fmla="*/ 22992 h 1460419"/>
                <a:gd name="connsiteX2" fmla="*/ 262234 w 277689"/>
                <a:gd name="connsiteY2" fmla="*/ 71034 h 1460419"/>
                <a:gd name="connsiteX3" fmla="*/ 267044 w 277689"/>
                <a:gd name="connsiteY3" fmla="*/ 89608 h 1460419"/>
                <a:gd name="connsiteX4" fmla="*/ 266782 w 277689"/>
                <a:gd name="connsiteY4" fmla="*/ 94494 h 1460419"/>
                <a:gd name="connsiteX5" fmla="*/ 268479 w 277689"/>
                <a:gd name="connsiteY5" fmla="*/ 105413 h 1460419"/>
                <a:gd name="connsiteX6" fmla="*/ 268041 w 277689"/>
                <a:gd name="connsiteY6" fmla="*/ 418881 h 1460419"/>
                <a:gd name="connsiteX7" fmla="*/ 261662 w 277689"/>
                <a:gd name="connsiteY7" fmla="*/ 459909 h 1460419"/>
                <a:gd name="connsiteX8" fmla="*/ 244900 w 277689"/>
                <a:gd name="connsiteY8" fmla="*/ 510353 h 1460419"/>
                <a:gd name="connsiteX9" fmla="*/ 277689 w 277689"/>
                <a:gd name="connsiteY9" fmla="*/ 1315284 h 1460419"/>
                <a:gd name="connsiteX10" fmla="*/ 160064 w 277689"/>
                <a:gd name="connsiteY10" fmla="*/ 1460419 h 1460419"/>
                <a:gd name="connsiteX11" fmla="*/ 160065 w 277689"/>
                <a:gd name="connsiteY11" fmla="*/ 1460418 h 1460419"/>
                <a:gd name="connsiteX12" fmla="*/ 42440 w 277689"/>
                <a:gd name="connsiteY12" fmla="*/ 1315283 h 1460419"/>
                <a:gd name="connsiteX13" fmla="*/ 83670 w 277689"/>
                <a:gd name="connsiteY13" fmla="*/ 523181 h 1460419"/>
                <a:gd name="connsiteX14" fmla="*/ 81424 w 277689"/>
                <a:gd name="connsiteY14" fmla="*/ 523258 h 1460419"/>
                <a:gd name="connsiteX15" fmla="*/ 53741 w 277689"/>
                <a:gd name="connsiteY15" fmla="*/ 516001 h 1460419"/>
                <a:gd name="connsiteX16" fmla="*/ 4164 w 277689"/>
                <a:gd name="connsiteY16" fmla="*/ 418881 h 1460419"/>
                <a:gd name="connsiteX17" fmla="*/ 19380 w 277689"/>
                <a:gd name="connsiteY17" fmla="*/ 248598 h 1460419"/>
                <a:gd name="connsiteX18" fmla="*/ 55609 w 277689"/>
                <a:gd name="connsiteY18" fmla="*/ 223751 h 1460419"/>
                <a:gd name="connsiteX19" fmla="*/ 65455 w 277689"/>
                <a:gd name="connsiteY19" fmla="*/ 220454 h 1460419"/>
                <a:gd name="connsiteX20" fmla="*/ 72521 w 277689"/>
                <a:gd name="connsiteY20" fmla="*/ 206924 h 1460419"/>
                <a:gd name="connsiteX21" fmla="*/ 103810 w 277689"/>
                <a:gd name="connsiteY21" fmla="*/ 190194 h 1460419"/>
                <a:gd name="connsiteX22" fmla="*/ 122404 w 277689"/>
                <a:gd name="connsiteY22" fmla="*/ 200137 h 1460419"/>
                <a:gd name="connsiteX23" fmla="*/ 122528 w 277689"/>
                <a:gd name="connsiteY23" fmla="*/ 199340 h 1460419"/>
                <a:gd name="connsiteX24" fmla="*/ 163300 w 277689"/>
                <a:gd name="connsiteY24" fmla="*/ 164454 h 1460419"/>
                <a:gd name="connsiteX25" fmla="*/ 190208 w 277689"/>
                <a:gd name="connsiteY25" fmla="*/ 178841 h 1460419"/>
                <a:gd name="connsiteX26" fmla="*/ 192472 w 277689"/>
                <a:gd name="connsiteY26" fmla="*/ 177592 h 1460419"/>
                <a:gd name="connsiteX27" fmla="*/ 192472 w 277689"/>
                <a:gd name="connsiteY27" fmla="*/ 111522 h 1460419"/>
                <a:gd name="connsiteX28" fmla="*/ 217798 w 277689"/>
                <a:gd name="connsiteY28" fmla="*/ 0 h 1460419"/>
                <a:gd name="connsiteX0" fmla="*/ 192472 w 277689"/>
                <a:gd name="connsiteY0" fmla="*/ 88530 h 1437427"/>
                <a:gd name="connsiteX1" fmla="*/ 240874 w 277689"/>
                <a:gd name="connsiteY1" fmla="*/ 0 h 1437427"/>
                <a:gd name="connsiteX2" fmla="*/ 262234 w 277689"/>
                <a:gd name="connsiteY2" fmla="*/ 48042 h 1437427"/>
                <a:gd name="connsiteX3" fmla="*/ 267044 w 277689"/>
                <a:gd name="connsiteY3" fmla="*/ 66616 h 1437427"/>
                <a:gd name="connsiteX4" fmla="*/ 266782 w 277689"/>
                <a:gd name="connsiteY4" fmla="*/ 71502 h 1437427"/>
                <a:gd name="connsiteX5" fmla="*/ 268479 w 277689"/>
                <a:gd name="connsiteY5" fmla="*/ 82421 h 1437427"/>
                <a:gd name="connsiteX6" fmla="*/ 268041 w 277689"/>
                <a:gd name="connsiteY6" fmla="*/ 395889 h 1437427"/>
                <a:gd name="connsiteX7" fmla="*/ 261662 w 277689"/>
                <a:gd name="connsiteY7" fmla="*/ 436917 h 1437427"/>
                <a:gd name="connsiteX8" fmla="*/ 244900 w 277689"/>
                <a:gd name="connsiteY8" fmla="*/ 487361 h 1437427"/>
                <a:gd name="connsiteX9" fmla="*/ 277689 w 277689"/>
                <a:gd name="connsiteY9" fmla="*/ 1292292 h 1437427"/>
                <a:gd name="connsiteX10" fmla="*/ 160064 w 277689"/>
                <a:gd name="connsiteY10" fmla="*/ 1437427 h 1437427"/>
                <a:gd name="connsiteX11" fmla="*/ 160065 w 277689"/>
                <a:gd name="connsiteY11" fmla="*/ 1437426 h 1437427"/>
                <a:gd name="connsiteX12" fmla="*/ 42440 w 277689"/>
                <a:gd name="connsiteY12" fmla="*/ 1292291 h 1437427"/>
                <a:gd name="connsiteX13" fmla="*/ 83670 w 277689"/>
                <a:gd name="connsiteY13" fmla="*/ 500189 h 1437427"/>
                <a:gd name="connsiteX14" fmla="*/ 81424 w 277689"/>
                <a:gd name="connsiteY14" fmla="*/ 500266 h 1437427"/>
                <a:gd name="connsiteX15" fmla="*/ 53741 w 277689"/>
                <a:gd name="connsiteY15" fmla="*/ 493009 h 1437427"/>
                <a:gd name="connsiteX16" fmla="*/ 4164 w 277689"/>
                <a:gd name="connsiteY16" fmla="*/ 395889 h 1437427"/>
                <a:gd name="connsiteX17" fmla="*/ 19380 w 277689"/>
                <a:gd name="connsiteY17" fmla="*/ 225606 h 1437427"/>
                <a:gd name="connsiteX18" fmla="*/ 55609 w 277689"/>
                <a:gd name="connsiteY18" fmla="*/ 200759 h 1437427"/>
                <a:gd name="connsiteX19" fmla="*/ 65455 w 277689"/>
                <a:gd name="connsiteY19" fmla="*/ 197462 h 1437427"/>
                <a:gd name="connsiteX20" fmla="*/ 72521 w 277689"/>
                <a:gd name="connsiteY20" fmla="*/ 183932 h 1437427"/>
                <a:gd name="connsiteX21" fmla="*/ 103810 w 277689"/>
                <a:gd name="connsiteY21" fmla="*/ 167202 h 1437427"/>
                <a:gd name="connsiteX22" fmla="*/ 122404 w 277689"/>
                <a:gd name="connsiteY22" fmla="*/ 177145 h 1437427"/>
                <a:gd name="connsiteX23" fmla="*/ 122528 w 277689"/>
                <a:gd name="connsiteY23" fmla="*/ 176348 h 1437427"/>
                <a:gd name="connsiteX24" fmla="*/ 163300 w 277689"/>
                <a:gd name="connsiteY24" fmla="*/ 141462 h 1437427"/>
                <a:gd name="connsiteX25" fmla="*/ 190208 w 277689"/>
                <a:gd name="connsiteY25" fmla="*/ 155849 h 1437427"/>
                <a:gd name="connsiteX26" fmla="*/ 192472 w 277689"/>
                <a:gd name="connsiteY26" fmla="*/ 154600 h 1437427"/>
                <a:gd name="connsiteX27" fmla="*/ 192472 w 277689"/>
                <a:gd name="connsiteY27" fmla="*/ 88530 h 1437427"/>
                <a:gd name="connsiteX0" fmla="*/ 192472 w 277689"/>
                <a:gd name="connsiteY0" fmla="*/ 40488 h 1389385"/>
                <a:gd name="connsiteX1" fmla="*/ 262234 w 277689"/>
                <a:gd name="connsiteY1" fmla="*/ 0 h 1389385"/>
                <a:gd name="connsiteX2" fmla="*/ 267044 w 277689"/>
                <a:gd name="connsiteY2" fmla="*/ 18574 h 1389385"/>
                <a:gd name="connsiteX3" fmla="*/ 266782 w 277689"/>
                <a:gd name="connsiteY3" fmla="*/ 23460 h 1389385"/>
                <a:gd name="connsiteX4" fmla="*/ 268479 w 277689"/>
                <a:gd name="connsiteY4" fmla="*/ 34379 h 1389385"/>
                <a:gd name="connsiteX5" fmla="*/ 268041 w 277689"/>
                <a:gd name="connsiteY5" fmla="*/ 347847 h 1389385"/>
                <a:gd name="connsiteX6" fmla="*/ 261662 w 277689"/>
                <a:gd name="connsiteY6" fmla="*/ 388875 h 1389385"/>
                <a:gd name="connsiteX7" fmla="*/ 244900 w 277689"/>
                <a:gd name="connsiteY7" fmla="*/ 439319 h 1389385"/>
                <a:gd name="connsiteX8" fmla="*/ 277689 w 277689"/>
                <a:gd name="connsiteY8" fmla="*/ 1244250 h 1389385"/>
                <a:gd name="connsiteX9" fmla="*/ 160064 w 277689"/>
                <a:gd name="connsiteY9" fmla="*/ 1389385 h 1389385"/>
                <a:gd name="connsiteX10" fmla="*/ 160065 w 277689"/>
                <a:gd name="connsiteY10" fmla="*/ 1389384 h 1389385"/>
                <a:gd name="connsiteX11" fmla="*/ 42440 w 277689"/>
                <a:gd name="connsiteY11" fmla="*/ 1244249 h 1389385"/>
                <a:gd name="connsiteX12" fmla="*/ 83670 w 277689"/>
                <a:gd name="connsiteY12" fmla="*/ 452147 h 1389385"/>
                <a:gd name="connsiteX13" fmla="*/ 81424 w 277689"/>
                <a:gd name="connsiteY13" fmla="*/ 452224 h 1389385"/>
                <a:gd name="connsiteX14" fmla="*/ 53741 w 277689"/>
                <a:gd name="connsiteY14" fmla="*/ 444967 h 1389385"/>
                <a:gd name="connsiteX15" fmla="*/ 4164 w 277689"/>
                <a:gd name="connsiteY15" fmla="*/ 347847 h 1389385"/>
                <a:gd name="connsiteX16" fmla="*/ 19380 w 277689"/>
                <a:gd name="connsiteY16" fmla="*/ 177564 h 1389385"/>
                <a:gd name="connsiteX17" fmla="*/ 55609 w 277689"/>
                <a:gd name="connsiteY17" fmla="*/ 152717 h 1389385"/>
                <a:gd name="connsiteX18" fmla="*/ 65455 w 277689"/>
                <a:gd name="connsiteY18" fmla="*/ 149420 h 1389385"/>
                <a:gd name="connsiteX19" fmla="*/ 72521 w 277689"/>
                <a:gd name="connsiteY19" fmla="*/ 135890 h 1389385"/>
                <a:gd name="connsiteX20" fmla="*/ 103810 w 277689"/>
                <a:gd name="connsiteY20" fmla="*/ 119160 h 1389385"/>
                <a:gd name="connsiteX21" fmla="*/ 122404 w 277689"/>
                <a:gd name="connsiteY21" fmla="*/ 129103 h 1389385"/>
                <a:gd name="connsiteX22" fmla="*/ 122528 w 277689"/>
                <a:gd name="connsiteY22" fmla="*/ 128306 h 1389385"/>
                <a:gd name="connsiteX23" fmla="*/ 163300 w 277689"/>
                <a:gd name="connsiteY23" fmla="*/ 93420 h 1389385"/>
                <a:gd name="connsiteX24" fmla="*/ 190208 w 277689"/>
                <a:gd name="connsiteY24" fmla="*/ 107807 h 1389385"/>
                <a:gd name="connsiteX25" fmla="*/ 192472 w 277689"/>
                <a:gd name="connsiteY25" fmla="*/ 106558 h 1389385"/>
                <a:gd name="connsiteX26" fmla="*/ 192472 w 277689"/>
                <a:gd name="connsiteY26" fmla="*/ 40488 h 1389385"/>
                <a:gd name="connsiteX0" fmla="*/ 192472 w 277689"/>
                <a:gd name="connsiteY0" fmla="*/ 40488 h 1389385"/>
                <a:gd name="connsiteX1" fmla="*/ 262234 w 277689"/>
                <a:gd name="connsiteY1" fmla="*/ 0 h 1389385"/>
                <a:gd name="connsiteX2" fmla="*/ 267044 w 277689"/>
                <a:gd name="connsiteY2" fmla="*/ 18574 h 1389385"/>
                <a:gd name="connsiteX3" fmla="*/ 268479 w 277689"/>
                <a:gd name="connsiteY3" fmla="*/ 34379 h 1389385"/>
                <a:gd name="connsiteX4" fmla="*/ 268041 w 277689"/>
                <a:gd name="connsiteY4" fmla="*/ 347847 h 1389385"/>
                <a:gd name="connsiteX5" fmla="*/ 261662 w 277689"/>
                <a:gd name="connsiteY5" fmla="*/ 388875 h 1389385"/>
                <a:gd name="connsiteX6" fmla="*/ 244900 w 277689"/>
                <a:gd name="connsiteY6" fmla="*/ 439319 h 1389385"/>
                <a:gd name="connsiteX7" fmla="*/ 277689 w 277689"/>
                <a:gd name="connsiteY7" fmla="*/ 1244250 h 1389385"/>
                <a:gd name="connsiteX8" fmla="*/ 160064 w 277689"/>
                <a:gd name="connsiteY8" fmla="*/ 1389385 h 1389385"/>
                <a:gd name="connsiteX9" fmla="*/ 160065 w 277689"/>
                <a:gd name="connsiteY9" fmla="*/ 1389384 h 1389385"/>
                <a:gd name="connsiteX10" fmla="*/ 42440 w 277689"/>
                <a:gd name="connsiteY10" fmla="*/ 1244249 h 1389385"/>
                <a:gd name="connsiteX11" fmla="*/ 83670 w 277689"/>
                <a:gd name="connsiteY11" fmla="*/ 452147 h 1389385"/>
                <a:gd name="connsiteX12" fmla="*/ 81424 w 277689"/>
                <a:gd name="connsiteY12" fmla="*/ 452224 h 1389385"/>
                <a:gd name="connsiteX13" fmla="*/ 53741 w 277689"/>
                <a:gd name="connsiteY13" fmla="*/ 444967 h 1389385"/>
                <a:gd name="connsiteX14" fmla="*/ 4164 w 277689"/>
                <a:gd name="connsiteY14" fmla="*/ 347847 h 1389385"/>
                <a:gd name="connsiteX15" fmla="*/ 19380 w 277689"/>
                <a:gd name="connsiteY15" fmla="*/ 177564 h 1389385"/>
                <a:gd name="connsiteX16" fmla="*/ 55609 w 277689"/>
                <a:gd name="connsiteY16" fmla="*/ 152717 h 1389385"/>
                <a:gd name="connsiteX17" fmla="*/ 65455 w 277689"/>
                <a:gd name="connsiteY17" fmla="*/ 149420 h 1389385"/>
                <a:gd name="connsiteX18" fmla="*/ 72521 w 277689"/>
                <a:gd name="connsiteY18" fmla="*/ 135890 h 1389385"/>
                <a:gd name="connsiteX19" fmla="*/ 103810 w 277689"/>
                <a:gd name="connsiteY19" fmla="*/ 119160 h 1389385"/>
                <a:gd name="connsiteX20" fmla="*/ 122404 w 277689"/>
                <a:gd name="connsiteY20" fmla="*/ 129103 h 1389385"/>
                <a:gd name="connsiteX21" fmla="*/ 122528 w 277689"/>
                <a:gd name="connsiteY21" fmla="*/ 128306 h 1389385"/>
                <a:gd name="connsiteX22" fmla="*/ 163300 w 277689"/>
                <a:gd name="connsiteY22" fmla="*/ 93420 h 1389385"/>
                <a:gd name="connsiteX23" fmla="*/ 190208 w 277689"/>
                <a:gd name="connsiteY23" fmla="*/ 107807 h 1389385"/>
                <a:gd name="connsiteX24" fmla="*/ 192472 w 277689"/>
                <a:gd name="connsiteY24" fmla="*/ 106558 h 1389385"/>
                <a:gd name="connsiteX25" fmla="*/ 192472 w 277689"/>
                <a:gd name="connsiteY25" fmla="*/ 40488 h 1389385"/>
                <a:gd name="connsiteX0" fmla="*/ 192472 w 277689"/>
                <a:gd name="connsiteY0" fmla="*/ 33743 h 1382640"/>
                <a:gd name="connsiteX1" fmla="*/ 267044 w 277689"/>
                <a:gd name="connsiteY1" fmla="*/ 11829 h 1382640"/>
                <a:gd name="connsiteX2" fmla="*/ 268479 w 277689"/>
                <a:gd name="connsiteY2" fmla="*/ 27634 h 1382640"/>
                <a:gd name="connsiteX3" fmla="*/ 268041 w 277689"/>
                <a:gd name="connsiteY3" fmla="*/ 341102 h 1382640"/>
                <a:gd name="connsiteX4" fmla="*/ 261662 w 277689"/>
                <a:gd name="connsiteY4" fmla="*/ 382130 h 1382640"/>
                <a:gd name="connsiteX5" fmla="*/ 244900 w 277689"/>
                <a:gd name="connsiteY5" fmla="*/ 432574 h 1382640"/>
                <a:gd name="connsiteX6" fmla="*/ 277689 w 277689"/>
                <a:gd name="connsiteY6" fmla="*/ 1237505 h 1382640"/>
                <a:gd name="connsiteX7" fmla="*/ 160064 w 277689"/>
                <a:gd name="connsiteY7" fmla="*/ 1382640 h 1382640"/>
                <a:gd name="connsiteX8" fmla="*/ 160065 w 277689"/>
                <a:gd name="connsiteY8" fmla="*/ 1382639 h 1382640"/>
                <a:gd name="connsiteX9" fmla="*/ 42440 w 277689"/>
                <a:gd name="connsiteY9" fmla="*/ 1237504 h 1382640"/>
                <a:gd name="connsiteX10" fmla="*/ 83670 w 277689"/>
                <a:gd name="connsiteY10" fmla="*/ 445402 h 1382640"/>
                <a:gd name="connsiteX11" fmla="*/ 81424 w 277689"/>
                <a:gd name="connsiteY11" fmla="*/ 445479 h 1382640"/>
                <a:gd name="connsiteX12" fmla="*/ 53741 w 277689"/>
                <a:gd name="connsiteY12" fmla="*/ 438222 h 1382640"/>
                <a:gd name="connsiteX13" fmla="*/ 4164 w 277689"/>
                <a:gd name="connsiteY13" fmla="*/ 341102 h 1382640"/>
                <a:gd name="connsiteX14" fmla="*/ 19380 w 277689"/>
                <a:gd name="connsiteY14" fmla="*/ 170819 h 1382640"/>
                <a:gd name="connsiteX15" fmla="*/ 55609 w 277689"/>
                <a:gd name="connsiteY15" fmla="*/ 145972 h 1382640"/>
                <a:gd name="connsiteX16" fmla="*/ 65455 w 277689"/>
                <a:gd name="connsiteY16" fmla="*/ 142675 h 1382640"/>
                <a:gd name="connsiteX17" fmla="*/ 72521 w 277689"/>
                <a:gd name="connsiteY17" fmla="*/ 129145 h 1382640"/>
                <a:gd name="connsiteX18" fmla="*/ 103810 w 277689"/>
                <a:gd name="connsiteY18" fmla="*/ 112415 h 1382640"/>
                <a:gd name="connsiteX19" fmla="*/ 122404 w 277689"/>
                <a:gd name="connsiteY19" fmla="*/ 122358 h 1382640"/>
                <a:gd name="connsiteX20" fmla="*/ 122528 w 277689"/>
                <a:gd name="connsiteY20" fmla="*/ 121561 h 1382640"/>
                <a:gd name="connsiteX21" fmla="*/ 163300 w 277689"/>
                <a:gd name="connsiteY21" fmla="*/ 86675 h 1382640"/>
                <a:gd name="connsiteX22" fmla="*/ 190208 w 277689"/>
                <a:gd name="connsiteY22" fmla="*/ 101062 h 1382640"/>
                <a:gd name="connsiteX23" fmla="*/ 192472 w 277689"/>
                <a:gd name="connsiteY23" fmla="*/ 99813 h 1382640"/>
                <a:gd name="connsiteX24" fmla="*/ 192472 w 277689"/>
                <a:gd name="connsiteY24" fmla="*/ 33743 h 1382640"/>
                <a:gd name="connsiteX0" fmla="*/ 192472 w 277689"/>
                <a:gd name="connsiteY0" fmla="*/ 6109 h 1355006"/>
                <a:gd name="connsiteX1" fmla="*/ 268479 w 277689"/>
                <a:gd name="connsiteY1" fmla="*/ 0 h 1355006"/>
                <a:gd name="connsiteX2" fmla="*/ 268041 w 277689"/>
                <a:gd name="connsiteY2" fmla="*/ 313468 h 1355006"/>
                <a:gd name="connsiteX3" fmla="*/ 261662 w 277689"/>
                <a:gd name="connsiteY3" fmla="*/ 354496 h 1355006"/>
                <a:gd name="connsiteX4" fmla="*/ 244900 w 277689"/>
                <a:gd name="connsiteY4" fmla="*/ 404940 h 1355006"/>
                <a:gd name="connsiteX5" fmla="*/ 277689 w 277689"/>
                <a:gd name="connsiteY5" fmla="*/ 1209871 h 1355006"/>
                <a:gd name="connsiteX6" fmla="*/ 160064 w 277689"/>
                <a:gd name="connsiteY6" fmla="*/ 1355006 h 1355006"/>
                <a:gd name="connsiteX7" fmla="*/ 160065 w 277689"/>
                <a:gd name="connsiteY7" fmla="*/ 1355005 h 1355006"/>
                <a:gd name="connsiteX8" fmla="*/ 42440 w 277689"/>
                <a:gd name="connsiteY8" fmla="*/ 1209870 h 1355006"/>
                <a:gd name="connsiteX9" fmla="*/ 83670 w 277689"/>
                <a:gd name="connsiteY9" fmla="*/ 417768 h 1355006"/>
                <a:gd name="connsiteX10" fmla="*/ 81424 w 277689"/>
                <a:gd name="connsiteY10" fmla="*/ 417845 h 1355006"/>
                <a:gd name="connsiteX11" fmla="*/ 53741 w 277689"/>
                <a:gd name="connsiteY11" fmla="*/ 410588 h 1355006"/>
                <a:gd name="connsiteX12" fmla="*/ 4164 w 277689"/>
                <a:gd name="connsiteY12" fmla="*/ 313468 h 1355006"/>
                <a:gd name="connsiteX13" fmla="*/ 19380 w 277689"/>
                <a:gd name="connsiteY13" fmla="*/ 143185 h 1355006"/>
                <a:gd name="connsiteX14" fmla="*/ 55609 w 277689"/>
                <a:gd name="connsiteY14" fmla="*/ 118338 h 1355006"/>
                <a:gd name="connsiteX15" fmla="*/ 65455 w 277689"/>
                <a:gd name="connsiteY15" fmla="*/ 115041 h 1355006"/>
                <a:gd name="connsiteX16" fmla="*/ 72521 w 277689"/>
                <a:gd name="connsiteY16" fmla="*/ 101511 h 1355006"/>
                <a:gd name="connsiteX17" fmla="*/ 103810 w 277689"/>
                <a:gd name="connsiteY17" fmla="*/ 84781 h 1355006"/>
                <a:gd name="connsiteX18" fmla="*/ 122404 w 277689"/>
                <a:gd name="connsiteY18" fmla="*/ 94724 h 1355006"/>
                <a:gd name="connsiteX19" fmla="*/ 122528 w 277689"/>
                <a:gd name="connsiteY19" fmla="*/ 93927 h 1355006"/>
                <a:gd name="connsiteX20" fmla="*/ 163300 w 277689"/>
                <a:gd name="connsiteY20" fmla="*/ 59041 h 1355006"/>
                <a:gd name="connsiteX21" fmla="*/ 190208 w 277689"/>
                <a:gd name="connsiteY21" fmla="*/ 73428 h 1355006"/>
                <a:gd name="connsiteX22" fmla="*/ 192472 w 277689"/>
                <a:gd name="connsiteY22" fmla="*/ 72179 h 1355006"/>
                <a:gd name="connsiteX23" fmla="*/ 192472 w 277689"/>
                <a:gd name="connsiteY23" fmla="*/ 6109 h 1355006"/>
                <a:gd name="connsiteX0" fmla="*/ 192472 w 277689"/>
                <a:gd name="connsiteY0" fmla="*/ 0 h 1348897"/>
                <a:gd name="connsiteX1" fmla="*/ 266098 w 277689"/>
                <a:gd name="connsiteY1" fmla="*/ 66213 h 1348897"/>
                <a:gd name="connsiteX2" fmla="*/ 268041 w 277689"/>
                <a:gd name="connsiteY2" fmla="*/ 307359 h 1348897"/>
                <a:gd name="connsiteX3" fmla="*/ 261662 w 277689"/>
                <a:gd name="connsiteY3" fmla="*/ 348387 h 1348897"/>
                <a:gd name="connsiteX4" fmla="*/ 244900 w 277689"/>
                <a:gd name="connsiteY4" fmla="*/ 398831 h 1348897"/>
                <a:gd name="connsiteX5" fmla="*/ 277689 w 277689"/>
                <a:gd name="connsiteY5" fmla="*/ 1203762 h 1348897"/>
                <a:gd name="connsiteX6" fmla="*/ 160064 w 277689"/>
                <a:gd name="connsiteY6" fmla="*/ 1348897 h 1348897"/>
                <a:gd name="connsiteX7" fmla="*/ 160065 w 277689"/>
                <a:gd name="connsiteY7" fmla="*/ 1348896 h 1348897"/>
                <a:gd name="connsiteX8" fmla="*/ 42440 w 277689"/>
                <a:gd name="connsiteY8" fmla="*/ 1203761 h 1348897"/>
                <a:gd name="connsiteX9" fmla="*/ 83670 w 277689"/>
                <a:gd name="connsiteY9" fmla="*/ 411659 h 1348897"/>
                <a:gd name="connsiteX10" fmla="*/ 81424 w 277689"/>
                <a:gd name="connsiteY10" fmla="*/ 411736 h 1348897"/>
                <a:gd name="connsiteX11" fmla="*/ 53741 w 277689"/>
                <a:gd name="connsiteY11" fmla="*/ 404479 h 1348897"/>
                <a:gd name="connsiteX12" fmla="*/ 4164 w 277689"/>
                <a:gd name="connsiteY12" fmla="*/ 307359 h 1348897"/>
                <a:gd name="connsiteX13" fmla="*/ 19380 w 277689"/>
                <a:gd name="connsiteY13" fmla="*/ 137076 h 1348897"/>
                <a:gd name="connsiteX14" fmla="*/ 55609 w 277689"/>
                <a:gd name="connsiteY14" fmla="*/ 112229 h 1348897"/>
                <a:gd name="connsiteX15" fmla="*/ 65455 w 277689"/>
                <a:gd name="connsiteY15" fmla="*/ 108932 h 1348897"/>
                <a:gd name="connsiteX16" fmla="*/ 72521 w 277689"/>
                <a:gd name="connsiteY16" fmla="*/ 95402 h 1348897"/>
                <a:gd name="connsiteX17" fmla="*/ 103810 w 277689"/>
                <a:gd name="connsiteY17" fmla="*/ 78672 h 1348897"/>
                <a:gd name="connsiteX18" fmla="*/ 122404 w 277689"/>
                <a:gd name="connsiteY18" fmla="*/ 88615 h 1348897"/>
                <a:gd name="connsiteX19" fmla="*/ 122528 w 277689"/>
                <a:gd name="connsiteY19" fmla="*/ 87818 h 1348897"/>
                <a:gd name="connsiteX20" fmla="*/ 163300 w 277689"/>
                <a:gd name="connsiteY20" fmla="*/ 52932 h 1348897"/>
                <a:gd name="connsiteX21" fmla="*/ 190208 w 277689"/>
                <a:gd name="connsiteY21" fmla="*/ 67319 h 1348897"/>
                <a:gd name="connsiteX22" fmla="*/ 192472 w 277689"/>
                <a:gd name="connsiteY22" fmla="*/ 66070 h 1348897"/>
                <a:gd name="connsiteX23" fmla="*/ 192472 w 277689"/>
                <a:gd name="connsiteY23" fmla="*/ 0 h 1348897"/>
                <a:gd name="connsiteX0" fmla="*/ 223429 w 277689"/>
                <a:gd name="connsiteY0" fmla="*/ 0 h 1326452"/>
                <a:gd name="connsiteX1" fmla="*/ 266098 w 277689"/>
                <a:gd name="connsiteY1" fmla="*/ 43768 h 1326452"/>
                <a:gd name="connsiteX2" fmla="*/ 268041 w 277689"/>
                <a:gd name="connsiteY2" fmla="*/ 284914 h 1326452"/>
                <a:gd name="connsiteX3" fmla="*/ 261662 w 277689"/>
                <a:gd name="connsiteY3" fmla="*/ 325942 h 1326452"/>
                <a:gd name="connsiteX4" fmla="*/ 244900 w 277689"/>
                <a:gd name="connsiteY4" fmla="*/ 376386 h 1326452"/>
                <a:gd name="connsiteX5" fmla="*/ 277689 w 277689"/>
                <a:gd name="connsiteY5" fmla="*/ 1181317 h 1326452"/>
                <a:gd name="connsiteX6" fmla="*/ 160064 w 277689"/>
                <a:gd name="connsiteY6" fmla="*/ 1326452 h 1326452"/>
                <a:gd name="connsiteX7" fmla="*/ 160065 w 277689"/>
                <a:gd name="connsiteY7" fmla="*/ 1326451 h 1326452"/>
                <a:gd name="connsiteX8" fmla="*/ 42440 w 277689"/>
                <a:gd name="connsiteY8" fmla="*/ 1181316 h 1326452"/>
                <a:gd name="connsiteX9" fmla="*/ 83670 w 277689"/>
                <a:gd name="connsiteY9" fmla="*/ 389214 h 1326452"/>
                <a:gd name="connsiteX10" fmla="*/ 81424 w 277689"/>
                <a:gd name="connsiteY10" fmla="*/ 389291 h 1326452"/>
                <a:gd name="connsiteX11" fmla="*/ 53741 w 277689"/>
                <a:gd name="connsiteY11" fmla="*/ 382034 h 1326452"/>
                <a:gd name="connsiteX12" fmla="*/ 4164 w 277689"/>
                <a:gd name="connsiteY12" fmla="*/ 284914 h 1326452"/>
                <a:gd name="connsiteX13" fmla="*/ 19380 w 277689"/>
                <a:gd name="connsiteY13" fmla="*/ 114631 h 1326452"/>
                <a:gd name="connsiteX14" fmla="*/ 55609 w 277689"/>
                <a:gd name="connsiteY14" fmla="*/ 89784 h 1326452"/>
                <a:gd name="connsiteX15" fmla="*/ 65455 w 277689"/>
                <a:gd name="connsiteY15" fmla="*/ 86487 h 1326452"/>
                <a:gd name="connsiteX16" fmla="*/ 72521 w 277689"/>
                <a:gd name="connsiteY16" fmla="*/ 72957 h 1326452"/>
                <a:gd name="connsiteX17" fmla="*/ 103810 w 277689"/>
                <a:gd name="connsiteY17" fmla="*/ 56227 h 1326452"/>
                <a:gd name="connsiteX18" fmla="*/ 122404 w 277689"/>
                <a:gd name="connsiteY18" fmla="*/ 66170 h 1326452"/>
                <a:gd name="connsiteX19" fmla="*/ 122528 w 277689"/>
                <a:gd name="connsiteY19" fmla="*/ 65373 h 1326452"/>
                <a:gd name="connsiteX20" fmla="*/ 163300 w 277689"/>
                <a:gd name="connsiteY20" fmla="*/ 30487 h 1326452"/>
                <a:gd name="connsiteX21" fmla="*/ 190208 w 277689"/>
                <a:gd name="connsiteY21" fmla="*/ 44874 h 1326452"/>
                <a:gd name="connsiteX22" fmla="*/ 192472 w 277689"/>
                <a:gd name="connsiteY22" fmla="*/ 43625 h 1326452"/>
                <a:gd name="connsiteX23" fmla="*/ 223429 w 277689"/>
                <a:gd name="connsiteY23" fmla="*/ 0 h 1326452"/>
                <a:gd name="connsiteX0" fmla="*/ 223429 w 277689"/>
                <a:gd name="connsiteY0" fmla="*/ 3 h 1326455"/>
                <a:gd name="connsiteX1" fmla="*/ 266098 w 277689"/>
                <a:gd name="connsiteY1" fmla="*/ 43771 h 1326455"/>
                <a:gd name="connsiteX2" fmla="*/ 268041 w 277689"/>
                <a:gd name="connsiteY2" fmla="*/ 284917 h 1326455"/>
                <a:gd name="connsiteX3" fmla="*/ 261662 w 277689"/>
                <a:gd name="connsiteY3" fmla="*/ 325945 h 1326455"/>
                <a:gd name="connsiteX4" fmla="*/ 244900 w 277689"/>
                <a:gd name="connsiteY4" fmla="*/ 376389 h 1326455"/>
                <a:gd name="connsiteX5" fmla="*/ 277689 w 277689"/>
                <a:gd name="connsiteY5" fmla="*/ 1181320 h 1326455"/>
                <a:gd name="connsiteX6" fmla="*/ 160064 w 277689"/>
                <a:gd name="connsiteY6" fmla="*/ 1326455 h 1326455"/>
                <a:gd name="connsiteX7" fmla="*/ 160065 w 277689"/>
                <a:gd name="connsiteY7" fmla="*/ 1326454 h 1326455"/>
                <a:gd name="connsiteX8" fmla="*/ 42440 w 277689"/>
                <a:gd name="connsiteY8" fmla="*/ 1181319 h 1326455"/>
                <a:gd name="connsiteX9" fmla="*/ 83670 w 277689"/>
                <a:gd name="connsiteY9" fmla="*/ 389217 h 1326455"/>
                <a:gd name="connsiteX10" fmla="*/ 81424 w 277689"/>
                <a:gd name="connsiteY10" fmla="*/ 389294 h 1326455"/>
                <a:gd name="connsiteX11" fmla="*/ 53741 w 277689"/>
                <a:gd name="connsiteY11" fmla="*/ 382037 h 1326455"/>
                <a:gd name="connsiteX12" fmla="*/ 4164 w 277689"/>
                <a:gd name="connsiteY12" fmla="*/ 284917 h 1326455"/>
                <a:gd name="connsiteX13" fmla="*/ 19380 w 277689"/>
                <a:gd name="connsiteY13" fmla="*/ 114634 h 1326455"/>
                <a:gd name="connsiteX14" fmla="*/ 55609 w 277689"/>
                <a:gd name="connsiteY14" fmla="*/ 89787 h 1326455"/>
                <a:gd name="connsiteX15" fmla="*/ 65455 w 277689"/>
                <a:gd name="connsiteY15" fmla="*/ 86490 h 1326455"/>
                <a:gd name="connsiteX16" fmla="*/ 72521 w 277689"/>
                <a:gd name="connsiteY16" fmla="*/ 72960 h 1326455"/>
                <a:gd name="connsiteX17" fmla="*/ 103810 w 277689"/>
                <a:gd name="connsiteY17" fmla="*/ 56230 h 1326455"/>
                <a:gd name="connsiteX18" fmla="*/ 122404 w 277689"/>
                <a:gd name="connsiteY18" fmla="*/ 66173 h 1326455"/>
                <a:gd name="connsiteX19" fmla="*/ 122528 w 277689"/>
                <a:gd name="connsiteY19" fmla="*/ 65376 h 1326455"/>
                <a:gd name="connsiteX20" fmla="*/ 163300 w 277689"/>
                <a:gd name="connsiteY20" fmla="*/ 30490 h 1326455"/>
                <a:gd name="connsiteX21" fmla="*/ 190208 w 277689"/>
                <a:gd name="connsiteY21" fmla="*/ 44877 h 1326455"/>
                <a:gd name="connsiteX22" fmla="*/ 192472 w 277689"/>
                <a:gd name="connsiteY22" fmla="*/ 43628 h 1326455"/>
                <a:gd name="connsiteX23" fmla="*/ 223429 w 277689"/>
                <a:gd name="connsiteY23" fmla="*/ 3 h 1326455"/>
                <a:gd name="connsiteX0" fmla="*/ 223429 w 314414"/>
                <a:gd name="connsiteY0" fmla="*/ 3 h 1326455"/>
                <a:gd name="connsiteX1" fmla="*/ 266098 w 314414"/>
                <a:gd name="connsiteY1" fmla="*/ 43771 h 1326455"/>
                <a:gd name="connsiteX2" fmla="*/ 314413 w 314414"/>
                <a:gd name="connsiteY2" fmla="*/ 185828 h 1326455"/>
                <a:gd name="connsiteX3" fmla="*/ 268041 w 314414"/>
                <a:gd name="connsiteY3" fmla="*/ 284917 h 1326455"/>
                <a:gd name="connsiteX4" fmla="*/ 261662 w 314414"/>
                <a:gd name="connsiteY4" fmla="*/ 325945 h 1326455"/>
                <a:gd name="connsiteX5" fmla="*/ 244900 w 314414"/>
                <a:gd name="connsiteY5" fmla="*/ 376389 h 1326455"/>
                <a:gd name="connsiteX6" fmla="*/ 277689 w 314414"/>
                <a:gd name="connsiteY6" fmla="*/ 1181320 h 1326455"/>
                <a:gd name="connsiteX7" fmla="*/ 160064 w 314414"/>
                <a:gd name="connsiteY7" fmla="*/ 1326455 h 1326455"/>
                <a:gd name="connsiteX8" fmla="*/ 160065 w 314414"/>
                <a:gd name="connsiteY8" fmla="*/ 1326454 h 1326455"/>
                <a:gd name="connsiteX9" fmla="*/ 42440 w 314414"/>
                <a:gd name="connsiteY9" fmla="*/ 1181319 h 1326455"/>
                <a:gd name="connsiteX10" fmla="*/ 83670 w 314414"/>
                <a:gd name="connsiteY10" fmla="*/ 389217 h 1326455"/>
                <a:gd name="connsiteX11" fmla="*/ 81424 w 314414"/>
                <a:gd name="connsiteY11" fmla="*/ 389294 h 1326455"/>
                <a:gd name="connsiteX12" fmla="*/ 53741 w 314414"/>
                <a:gd name="connsiteY12" fmla="*/ 382037 h 1326455"/>
                <a:gd name="connsiteX13" fmla="*/ 4164 w 314414"/>
                <a:gd name="connsiteY13" fmla="*/ 284917 h 1326455"/>
                <a:gd name="connsiteX14" fmla="*/ 19380 w 314414"/>
                <a:gd name="connsiteY14" fmla="*/ 114634 h 1326455"/>
                <a:gd name="connsiteX15" fmla="*/ 55609 w 314414"/>
                <a:gd name="connsiteY15" fmla="*/ 89787 h 1326455"/>
                <a:gd name="connsiteX16" fmla="*/ 65455 w 314414"/>
                <a:gd name="connsiteY16" fmla="*/ 86490 h 1326455"/>
                <a:gd name="connsiteX17" fmla="*/ 72521 w 314414"/>
                <a:gd name="connsiteY17" fmla="*/ 72960 h 1326455"/>
                <a:gd name="connsiteX18" fmla="*/ 103810 w 314414"/>
                <a:gd name="connsiteY18" fmla="*/ 56230 h 1326455"/>
                <a:gd name="connsiteX19" fmla="*/ 122404 w 314414"/>
                <a:gd name="connsiteY19" fmla="*/ 66173 h 1326455"/>
                <a:gd name="connsiteX20" fmla="*/ 122528 w 314414"/>
                <a:gd name="connsiteY20" fmla="*/ 65376 h 1326455"/>
                <a:gd name="connsiteX21" fmla="*/ 163300 w 314414"/>
                <a:gd name="connsiteY21" fmla="*/ 30490 h 1326455"/>
                <a:gd name="connsiteX22" fmla="*/ 190208 w 314414"/>
                <a:gd name="connsiteY22" fmla="*/ 44877 h 1326455"/>
                <a:gd name="connsiteX23" fmla="*/ 192472 w 314414"/>
                <a:gd name="connsiteY23" fmla="*/ 43628 h 1326455"/>
                <a:gd name="connsiteX24" fmla="*/ 223429 w 314414"/>
                <a:gd name="connsiteY24" fmla="*/ 3 h 1326455"/>
                <a:gd name="connsiteX0" fmla="*/ 223429 w 319560"/>
                <a:gd name="connsiteY0" fmla="*/ 3 h 1326455"/>
                <a:gd name="connsiteX1" fmla="*/ 266098 w 319560"/>
                <a:gd name="connsiteY1" fmla="*/ 43771 h 1326455"/>
                <a:gd name="connsiteX2" fmla="*/ 314413 w 319560"/>
                <a:gd name="connsiteY2" fmla="*/ 185828 h 1326455"/>
                <a:gd name="connsiteX3" fmla="*/ 268041 w 319560"/>
                <a:gd name="connsiteY3" fmla="*/ 284917 h 1326455"/>
                <a:gd name="connsiteX4" fmla="*/ 261662 w 319560"/>
                <a:gd name="connsiteY4" fmla="*/ 325945 h 1326455"/>
                <a:gd name="connsiteX5" fmla="*/ 244900 w 319560"/>
                <a:gd name="connsiteY5" fmla="*/ 376389 h 1326455"/>
                <a:gd name="connsiteX6" fmla="*/ 277689 w 319560"/>
                <a:gd name="connsiteY6" fmla="*/ 1181320 h 1326455"/>
                <a:gd name="connsiteX7" fmla="*/ 160064 w 319560"/>
                <a:gd name="connsiteY7" fmla="*/ 1326455 h 1326455"/>
                <a:gd name="connsiteX8" fmla="*/ 160065 w 319560"/>
                <a:gd name="connsiteY8" fmla="*/ 1326454 h 1326455"/>
                <a:gd name="connsiteX9" fmla="*/ 42440 w 319560"/>
                <a:gd name="connsiteY9" fmla="*/ 1181319 h 1326455"/>
                <a:gd name="connsiteX10" fmla="*/ 83670 w 319560"/>
                <a:gd name="connsiteY10" fmla="*/ 389217 h 1326455"/>
                <a:gd name="connsiteX11" fmla="*/ 81424 w 319560"/>
                <a:gd name="connsiteY11" fmla="*/ 389294 h 1326455"/>
                <a:gd name="connsiteX12" fmla="*/ 53741 w 319560"/>
                <a:gd name="connsiteY12" fmla="*/ 382037 h 1326455"/>
                <a:gd name="connsiteX13" fmla="*/ 4164 w 319560"/>
                <a:gd name="connsiteY13" fmla="*/ 284917 h 1326455"/>
                <a:gd name="connsiteX14" fmla="*/ 19380 w 319560"/>
                <a:gd name="connsiteY14" fmla="*/ 114634 h 1326455"/>
                <a:gd name="connsiteX15" fmla="*/ 55609 w 319560"/>
                <a:gd name="connsiteY15" fmla="*/ 89787 h 1326455"/>
                <a:gd name="connsiteX16" fmla="*/ 65455 w 319560"/>
                <a:gd name="connsiteY16" fmla="*/ 86490 h 1326455"/>
                <a:gd name="connsiteX17" fmla="*/ 72521 w 319560"/>
                <a:gd name="connsiteY17" fmla="*/ 72960 h 1326455"/>
                <a:gd name="connsiteX18" fmla="*/ 103810 w 319560"/>
                <a:gd name="connsiteY18" fmla="*/ 56230 h 1326455"/>
                <a:gd name="connsiteX19" fmla="*/ 122404 w 319560"/>
                <a:gd name="connsiteY19" fmla="*/ 66173 h 1326455"/>
                <a:gd name="connsiteX20" fmla="*/ 122528 w 319560"/>
                <a:gd name="connsiteY20" fmla="*/ 65376 h 1326455"/>
                <a:gd name="connsiteX21" fmla="*/ 163300 w 319560"/>
                <a:gd name="connsiteY21" fmla="*/ 30490 h 1326455"/>
                <a:gd name="connsiteX22" fmla="*/ 190208 w 319560"/>
                <a:gd name="connsiteY22" fmla="*/ 44877 h 1326455"/>
                <a:gd name="connsiteX23" fmla="*/ 192472 w 319560"/>
                <a:gd name="connsiteY23" fmla="*/ 43628 h 1326455"/>
                <a:gd name="connsiteX24" fmla="*/ 223429 w 319560"/>
                <a:gd name="connsiteY24" fmla="*/ 3 h 1326455"/>
                <a:gd name="connsiteX0" fmla="*/ 223429 w 314413"/>
                <a:gd name="connsiteY0" fmla="*/ 3 h 1326455"/>
                <a:gd name="connsiteX1" fmla="*/ 266098 w 314413"/>
                <a:gd name="connsiteY1" fmla="*/ 43771 h 1326455"/>
                <a:gd name="connsiteX2" fmla="*/ 314413 w 314413"/>
                <a:gd name="connsiteY2" fmla="*/ 185828 h 1326455"/>
                <a:gd name="connsiteX3" fmla="*/ 261662 w 314413"/>
                <a:gd name="connsiteY3" fmla="*/ 325945 h 1326455"/>
                <a:gd name="connsiteX4" fmla="*/ 244900 w 314413"/>
                <a:gd name="connsiteY4" fmla="*/ 376389 h 1326455"/>
                <a:gd name="connsiteX5" fmla="*/ 277689 w 314413"/>
                <a:gd name="connsiteY5" fmla="*/ 1181320 h 1326455"/>
                <a:gd name="connsiteX6" fmla="*/ 160064 w 314413"/>
                <a:gd name="connsiteY6" fmla="*/ 1326455 h 1326455"/>
                <a:gd name="connsiteX7" fmla="*/ 160065 w 314413"/>
                <a:gd name="connsiteY7" fmla="*/ 1326454 h 1326455"/>
                <a:gd name="connsiteX8" fmla="*/ 42440 w 314413"/>
                <a:gd name="connsiteY8" fmla="*/ 1181319 h 1326455"/>
                <a:gd name="connsiteX9" fmla="*/ 83670 w 314413"/>
                <a:gd name="connsiteY9" fmla="*/ 389217 h 1326455"/>
                <a:gd name="connsiteX10" fmla="*/ 81424 w 314413"/>
                <a:gd name="connsiteY10" fmla="*/ 389294 h 1326455"/>
                <a:gd name="connsiteX11" fmla="*/ 53741 w 314413"/>
                <a:gd name="connsiteY11" fmla="*/ 382037 h 1326455"/>
                <a:gd name="connsiteX12" fmla="*/ 4164 w 314413"/>
                <a:gd name="connsiteY12" fmla="*/ 284917 h 1326455"/>
                <a:gd name="connsiteX13" fmla="*/ 19380 w 314413"/>
                <a:gd name="connsiteY13" fmla="*/ 114634 h 1326455"/>
                <a:gd name="connsiteX14" fmla="*/ 55609 w 314413"/>
                <a:gd name="connsiteY14" fmla="*/ 89787 h 1326455"/>
                <a:gd name="connsiteX15" fmla="*/ 65455 w 314413"/>
                <a:gd name="connsiteY15" fmla="*/ 86490 h 1326455"/>
                <a:gd name="connsiteX16" fmla="*/ 72521 w 314413"/>
                <a:gd name="connsiteY16" fmla="*/ 72960 h 1326455"/>
                <a:gd name="connsiteX17" fmla="*/ 103810 w 314413"/>
                <a:gd name="connsiteY17" fmla="*/ 56230 h 1326455"/>
                <a:gd name="connsiteX18" fmla="*/ 122404 w 314413"/>
                <a:gd name="connsiteY18" fmla="*/ 66173 h 1326455"/>
                <a:gd name="connsiteX19" fmla="*/ 122528 w 314413"/>
                <a:gd name="connsiteY19" fmla="*/ 65376 h 1326455"/>
                <a:gd name="connsiteX20" fmla="*/ 163300 w 314413"/>
                <a:gd name="connsiteY20" fmla="*/ 30490 h 1326455"/>
                <a:gd name="connsiteX21" fmla="*/ 190208 w 314413"/>
                <a:gd name="connsiteY21" fmla="*/ 44877 h 1326455"/>
                <a:gd name="connsiteX22" fmla="*/ 192472 w 314413"/>
                <a:gd name="connsiteY22" fmla="*/ 43628 h 1326455"/>
                <a:gd name="connsiteX23" fmla="*/ 223429 w 314413"/>
                <a:gd name="connsiteY23" fmla="*/ 3 h 1326455"/>
                <a:gd name="connsiteX0" fmla="*/ 223429 w 314413"/>
                <a:gd name="connsiteY0" fmla="*/ 3 h 1326455"/>
                <a:gd name="connsiteX1" fmla="*/ 266098 w 314413"/>
                <a:gd name="connsiteY1" fmla="*/ 43771 h 1326455"/>
                <a:gd name="connsiteX2" fmla="*/ 314413 w 314413"/>
                <a:gd name="connsiteY2" fmla="*/ 185828 h 1326455"/>
                <a:gd name="connsiteX3" fmla="*/ 278330 w 314413"/>
                <a:gd name="connsiteY3" fmla="*/ 328439 h 1326455"/>
                <a:gd name="connsiteX4" fmla="*/ 244900 w 314413"/>
                <a:gd name="connsiteY4" fmla="*/ 376389 h 1326455"/>
                <a:gd name="connsiteX5" fmla="*/ 277689 w 314413"/>
                <a:gd name="connsiteY5" fmla="*/ 1181320 h 1326455"/>
                <a:gd name="connsiteX6" fmla="*/ 160064 w 314413"/>
                <a:gd name="connsiteY6" fmla="*/ 1326455 h 1326455"/>
                <a:gd name="connsiteX7" fmla="*/ 160065 w 314413"/>
                <a:gd name="connsiteY7" fmla="*/ 1326454 h 1326455"/>
                <a:gd name="connsiteX8" fmla="*/ 42440 w 314413"/>
                <a:gd name="connsiteY8" fmla="*/ 1181319 h 1326455"/>
                <a:gd name="connsiteX9" fmla="*/ 83670 w 314413"/>
                <a:gd name="connsiteY9" fmla="*/ 389217 h 1326455"/>
                <a:gd name="connsiteX10" fmla="*/ 81424 w 314413"/>
                <a:gd name="connsiteY10" fmla="*/ 389294 h 1326455"/>
                <a:gd name="connsiteX11" fmla="*/ 53741 w 314413"/>
                <a:gd name="connsiteY11" fmla="*/ 382037 h 1326455"/>
                <a:gd name="connsiteX12" fmla="*/ 4164 w 314413"/>
                <a:gd name="connsiteY12" fmla="*/ 284917 h 1326455"/>
                <a:gd name="connsiteX13" fmla="*/ 19380 w 314413"/>
                <a:gd name="connsiteY13" fmla="*/ 114634 h 1326455"/>
                <a:gd name="connsiteX14" fmla="*/ 55609 w 314413"/>
                <a:gd name="connsiteY14" fmla="*/ 89787 h 1326455"/>
                <a:gd name="connsiteX15" fmla="*/ 65455 w 314413"/>
                <a:gd name="connsiteY15" fmla="*/ 86490 h 1326455"/>
                <a:gd name="connsiteX16" fmla="*/ 72521 w 314413"/>
                <a:gd name="connsiteY16" fmla="*/ 72960 h 1326455"/>
                <a:gd name="connsiteX17" fmla="*/ 103810 w 314413"/>
                <a:gd name="connsiteY17" fmla="*/ 56230 h 1326455"/>
                <a:gd name="connsiteX18" fmla="*/ 122404 w 314413"/>
                <a:gd name="connsiteY18" fmla="*/ 66173 h 1326455"/>
                <a:gd name="connsiteX19" fmla="*/ 122528 w 314413"/>
                <a:gd name="connsiteY19" fmla="*/ 65376 h 1326455"/>
                <a:gd name="connsiteX20" fmla="*/ 163300 w 314413"/>
                <a:gd name="connsiteY20" fmla="*/ 30490 h 1326455"/>
                <a:gd name="connsiteX21" fmla="*/ 190208 w 314413"/>
                <a:gd name="connsiteY21" fmla="*/ 44877 h 1326455"/>
                <a:gd name="connsiteX22" fmla="*/ 192472 w 314413"/>
                <a:gd name="connsiteY22" fmla="*/ 43628 h 1326455"/>
                <a:gd name="connsiteX23" fmla="*/ 223429 w 314413"/>
                <a:gd name="connsiteY23" fmla="*/ 3 h 1326455"/>
                <a:gd name="connsiteX0" fmla="*/ 223429 w 333463"/>
                <a:gd name="connsiteY0" fmla="*/ 3 h 1326455"/>
                <a:gd name="connsiteX1" fmla="*/ 266098 w 333463"/>
                <a:gd name="connsiteY1" fmla="*/ 43771 h 1326455"/>
                <a:gd name="connsiteX2" fmla="*/ 333463 w 333463"/>
                <a:gd name="connsiteY2" fmla="*/ 220742 h 1326455"/>
                <a:gd name="connsiteX3" fmla="*/ 278330 w 333463"/>
                <a:gd name="connsiteY3" fmla="*/ 328439 h 1326455"/>
                <a:gd name="connsiteX4" fmla="*/ 244900 w 333463"/>
                <a:gd name="connsiteY4" fmla="*/ 376389 h 1326455"/>
                <a:gd name="connsiteX5" fmla="*/ 277689 w 333463"/>
                <a:gd name="connsiteY5" fmla="*/ 1181320 h 1326455"/>
                <a:gd name="connsiteX6" fmla="*/ 160064 w 333463"/>
                <a:gd name="connsiteY6" fmla="*/ 1326455 h 1326455"/>
                <a:gd name="connsiteX7" fmla="*/ 160065 w 333463"/>
                <a:gd name="connsiteY7" fmla="*/ 1326454 h 1326455"/>
                <a:gd name="connsiteX8" fmla="*/ 42440 w 333463"/>
                <a:gd name="connsiteY8" fmla="*/ 1181319 h 1326455"/>
                <a:gd name="connsiteX9" fmla="*/ 83670 w 333463"/>
                <a:gd name="connsiteY9" fmla="*/ 389217 h 1326455"/>
                <a:gd name="connsiteX10" fmla="*/ 81424 w 333463"/>
                <a:gd name="connsiteY10" fmla="*/ 389294 h 1326455"/>
                <a:gd name="connsiteX11" fmla="*/ 53741 w 333463"/>
                <a:gd name="connsiteY11" fmla="*/ 382037 h 1326455"/>
                <a:gd name="connsiteX12" fmla="*/ 4164 w 333463"/>
                <a:gd name="connsiteY12" fmla="*/ 284917 h 1326455"/>
                <a:gd name="connsiteX13" fmla="*/ 19380 w 333463"/>
                <a:gd name="connsiteY13" fmla="*/ 114634 h 1326455"/>
                <a:gd name="connsiteX14" fmla="*/ 55609 w 333463"/>
                <a:gd name="connsiteY14" fmla="*/ 89787 h 1326455"/>
                <a:gd name="connsiteX15" fmla="*/ 65455 w 333463"/>
                <a:gd name="connsiteY15" fmla="*/ 86490 h 1326455"/>
                <a:gd name="connsiteX16" fmla="*/ 72521 w 333463"/>
                <a:gd name="connsiteY16" fmla="*/ 72960 h 1326455"/>
                <a:gd name="connsiteX17" fmla="*/ 103810 w 333463"/>
                <a:gd name="connsiteY17" fmla="*/ 56230 h 1326455"/>
                <a:gd name="connsiteX18" fmla="*/ 122404 w 333463"/>
                <a:gd name="connsiteY18" fmla="*/ 66173 h 1326455"/>
                <a:gd name="connsiteX19" fmla="*/ 122528 w 333463"/>
                <a:gd name="connsiteY19" fmla="*/ 65376 h 1326455"/>
                <a:gd name="connsiteX20" fmla="*/ 163300 w 333463"/>
                <a:gd name="connsiteY20" fmla="*/ 30490 h 1326455"/>
                <a:gd name="connsiteX21" fmla="*/ 190208 w 333463"/>
                <a:gd name="connsiteY21" fmla="*/ 44877 h 1326455"/>
                <a:gd name="connsiteX22" fmla="*/ 192472 w 333463"/>
                <a:gd name="connsiteY22" fmla="*/ 43628 h 1326455"/>
                <a:gd name="connsiteX23" fmla="*/ 223429 w 333463"/>
                <a:gd name="connsiteY23" fmla="*/ 3 h 1326455"/>
                <a:gd name="connsiteX0" fmla="*/ 223429 w 333463"/>
                <a:gd name="connsiteY0" fmla="*/ 3 h 1326455"/>
                <a:gd name="connsiteX1" fmla="*/ 266098 w 333463"/>
                <a:gd name="connsiteY1" fmla="*/ 43771 h 1326455"/>
                <a:gd name="connsiteX2" fmla="*/ 333463 w 333463"/>
                <a:gd name="connsiteY2" fmla="*/ 220742 h 1326455"/>
                <a:gd name="connsiteX3" fmla="*/ 278330 w 333463"/>
                <a:gd name="connsiteY3" fmla="*/ 328439 h 1326455"/>
                <a:gd name="connsiteX4" fmla="*/ 244900 w 333463"/>
                <a:gd name="connsiteY4" fmla="*/ 376389 h 1326455"/>
                <a:gd name="connsiteX5" fmla="*/ 277689 w 333463"/>
                <a:gd name="connsiteY5" fmla="*/ 1181320 h 1326455"/>
                <a:gd name="connsiteX6" fmla="*/ 160064 w 333463"/>
                <a:gd name="connsiteY6" fmla="*/ 1326455 h 1326455"/>
                <a:gd name="connsiteX7" fmla="*/ 160065 w 333463"/>
                <a:gd name="connsiteY7" fmla="*/ 1326454 h 1326455"/>
                <a:gd name="connsiteX8" fmla="*/ 42440 w 333463"/>
                <a:gd name="connsiteY8" fmla="*/ 1181319 h 1326455"/>
                <a:gd name="connsiteX9" fmla="*/ 83670 w 333463"/>
                <a:gd name="connsiteY9" fmla="*/ 389217 h 1326455"/>
                <a:gd name="connsiteX10" fmla="*/ 81424 w 333463"/>
                <a:gd name="connsiteY10" fmla="*/ 389294 h 1326455"/>
                <a:gd name="connsiteX11" fmla="*/ 53741 w 333463"/>
                <a:gd name="connsiteY11" fmla="*/ 382037 h 1326455"/>
                <a:gd name="connsiteX12" fmla="*/ 4164 w 333463"/>
                <a:gd name="connsiteY12" fmla="*/ 284917 h 1326455"/>
                <a:gd name="connsiteX13" fmla="*/ 19380 w 333463"/>
                <a:gd name="connsiteY13" fmla="*/ 114634 h 1326455"/>
                <a:gd name="connsiteX14" fmla="*/ 55609 w 333463"/>
                <a:gd name="connsiteY14" fmla="*/ 89787 h 1326455"/>
                <a:gd name="connsiteX15" fmla="*/ 65455 w 333463"/>
                <a:gd name="connsiteY15" fmla="*/ 86490 h 1326455"/>
                <a:gd name="connsiteX16" fmla="*/ 72521 w 333463"/>
                <a:gd name="connsiteY16" fmla="*/ 72960 h 1326455"/>
                <a:gd name="connsiteX17" fmla="*/ 103810 w 333463"/>
                <a:gd name="connsiteY17" fmla="*/ 56230 h 1326455"/>
                <a:gd name="connsiteX18" fmla="*/ 122404 w 333463"/>
                <a:gd name="connsiteY18" fmla="*/ 66173 h 1326455"/>
                <a:gd name="connsiteX19" fmla="*/ 122528 w 333463"/>
                <a:gd name="connsiteY19" fmla="*/ 65376 h 1326455"/>
                <a:gd name="connsiteX20" fmla="*/ 163300 w 333463"/>
                <a:gd name="connsiteY20" fmla="*/ 30490 h 1326455"/>
                <a:gd name="connsiteX21" fmla="*/ 190208 w 333463"/>
                <a:gd name="connsiteY21" fmla="*/ 44877 h 1326455"/>
                <a:gd name="connsiteX22" fmla="*/ 192472 w 333463"/>
                <a:gd name="connsiteY22" fmla="*/ 43628 h 1326455"/>
                <a:gd name="connsiteX23" fmla="*/ 223429 w 333463"/>
                <a:gd name="connsiteY23" fmla="*/ 3 h 1326455"/>
                <a:gd name="connsiteX0" fmla="*/ 223429 w 333466"/>
                <a:gd name="connsiteY0" fmla="*/ 3 h 1326455"/>
                <a:gd name="connsiteX1" fmla="*/ 266098 w 333466"/>
                <a:gd name="connsiteY1" fmla="*/ 43771 h 1326455"/>
                <a:gd name="connsiteX2" fmla="*/ 281076 w 333466"/>
                <a:gd name="connsiteY2" fmla="*/ 133457 h 1326455"/>
                <a:gd name="connsiteX3" fmla="*/ 333463 w 333466"/>
                <a:gd name="connsiteY3" fmla="*/ 220742 h 1326455"/>
                <a:gd name="connsiteX4" fmla="*/ 278330 w 333466"/>
                <a:gd name="connsiteY4" fmla="*/ 328439 h 1326455"/>
                <a:gd name="connsiteX5" fmla="*/ 244900 w 333466"/>
                <a:gd name="connsiteY5" fmla="*/ 376389 h 1326455"/>
                <a:gd name="connsiteX6" fmla="*/ 277689 w 333466"/>
                <a:gd name="connsiteY6" fmla="*/ 1181320 h 1326455"/>
                <a:gd name="connsiteX7" fmla="*/ 160064 w 333466"/>
                <a:gd name="connsiteY7" fmla="*/ 1326455 h 1326455"/>
                <a:gd name="connsiteX8" fmla="*/ 160065 w 333466"/>
                <a:gd name="connsiteY8" fmla="*/ 1326454 h 1326455"/>
                <a:gd name="connsiteX9" fmla="*/ 42440 w 333466"/>
                <a:gd name="connsiteY9" fmla="*/ 1181319 h 1326455"/>
                <a:gd name="connsiteX10" fmla="*/ 83670 w 333466"/>
                <a:gd name="connsiteY10" fmla="*/ 389217 h 1326455"/>
                <a:gd name="connsiteX11" fmla="*/ 81424 w 333466"/>
                <a:gd name="connsiteY11" fmla="*/ 389294 h 1326455"/>
                <a:gd name="connsiteX12" fmla="*/ 53741 w 333466"/>
                <a:gd name="connsiteY12" fmla="*/ 382037 h 1326455"/>
                <a:gd name="connsiteX13" fmla="*/ 4164 w 333466"/>
                <a:gd name="connsiteY13" fmla="*/ 284917 h 1326455"/>
                <a:gd name="connsiteX14" fmla="*/ 19380 w 333466"/>
                <a:gd name="connsiteY14" fmla="*/ 114634 h 1326455"/>
                <a:gd name="connsiteX15" fmla="*/ 55609 w 333466"/>
                <a:gd name="connsiteY15" fmla="*/ 89787 h 1326455"/>
                <a:gd name="connsiteX16" fmla="*/ 65455 w 333466"/>
                <a:gd name="connsiteY16" fmla="*/ 86490 h 1326455"/>
                <a:gd name="connsiteX17" fmla="*/ 72521 w 333466"/>
                <a:gd name="connsiteY17" fmla="*/ 72960 h 1326455"/>
                <a:gd name="connsiteX18" fmla="*/ 103810 w 333466"/>
                <a:gd name="connsiteY18" fmla="*/ 56230 h 1326455"/>
                <a:gd name="connsiteX19" fmla="*/ 122404 w 333466"/>
                <a:gd name="connsiteY19" fmla="*/ 66173 h 1326455"/>
                <a:gd name="connsiteX20" fmla="*/ 122528 w 333466"/>
                <a:gd name="connsiteY20" fmla="*/ 65376 h 1326455"/>
                <a:gd name="connsiteX21" fmla="*/ 163300 w 333466"/>
                <a:gd name="connsiteY21" fmla="*/ 30490 h 1326455"/>
                <a:gd name="connsiteX22" fmla="*/ 190208 w 333466"/>
                <a:gd name="connsiteY22" fmla="*/ 44877 h 1326455"/>
                <a:gd name="connsiteX23" fmla="*/ 192472 w 333466"/>
                <a:gd name="connsiteY23" fmla="*/ 43628 h 1326455"/>
                <a:gd name="connsiteX24" fmla="*/ 223429 w 333466"/>
                <a:gd name="connsiteY24" fmla="*/ 3 h 1326455"/>
                <a:gd name="connsiteX0" fmla="*/ 223429 w 334093"/>
                <a:gd name="connsiteY0" fmla="*/ 3 h 1326455"/>
                <a:gd name="connsiteX1" fmla="*/ 266098 w 334093"/>
                <a:gd name="connsiteY1" fmla="*/ 43771 h 1326455"/>
                <a:gd name="connsiteX2" fmla="*/ 281076 w 334093"/>
                <a:gd name="connsiteY2" fmla="*/ 133457 h 1326455"/>
                <a:gd name="connsiteX3" fmla="*/ 333463 w 334093"/>
                <a:gd name="connsiteY3" fmla="*/ 220742 h 1326455"/>
                <a:gd name="connsiteX4" fmla="*/ 278330 w 334093"/>
                <a:gd name="connsiteY4" fmla="*/ 328439 h 1326455"/>
                <a:gd name="connsiteX5" fmla="*/ 244900 w 334093"/>
                <a:gd name="connsiteY5" fmla="*/ 376389 h 1326455"/>
                <a:gd name="connsiteX6" fmla="*/ 277689 w 334093"/>
                <a:gd name="connsiteY6" fmla="*/ 1181320 h 1326455"/>
                <a:gd name="connsiteX7" fmla="*/ 160064 w 334093"/>
                <a:gd name="connsiteY7" fmla="*/ 1326455 h 1326455"/>
                <a:gd name="connsiteX8" fmla="*/ 160065 w 334093"/>
                <a:gd name="connsiteY8" fmla="*/ 1326454 h 1326455"/>
                <a:gd name="connsiteX9" fmla="*/ 42440 w 334093"/>
                <a:gd name="connsiteY9" fmla="*/ 1181319 h 1326455"/>
                <a:gd name="connsiteX10" fmla="*/ 83670 w 334093"/>
                <a:gd name="connsiteY10" fmla="*/ 389217 h 1326455"/>
                <a:gd name="connsiteX11" fmla="*/ 81424 w 334093"/>
                <a:gd name="connsiteY11" fmla="*/ 389294 h 1326455"/>
                <a:gd name="connsiteX12" fmla="*/ 53741 w 334093"/>
                <a:gd name="connsiteY12" fmla="*/ 382037 h 1326455"/>
                <a:gd name="connsiteX13" fmla="*/ 4164 w 334093"/>
                <a:gd name="connsiteY13" fmla="*/ 284917 h 1326455"/>
                <a:gd name="connsiteX14" fmla="*/ 19380 w 334093"/>
                <a:gd name="connsiteY14" fmla="*/ 114634 h 1326455"/>
                <a:gd name="connsiteX15" fmla="*/ 55609 w 334093"/>
                <a:gd name="connsiteY15" fmla="*/ 89787 h 1326455"/>
                <a:gd name="connsiteX16" fmla="*/ 65455 w 334093"/>
                <a:gd name="connsiteY16" fmla="*/ 86490 h 1326455"/>
                <a:gd name="connsiteX17" fmla="*/ 72521 w 334093"/>
                <a:gd name="connsiteY17" fmla="*/ 72960 h 1326455"/>
                <a:gd name="connsiteX18" fmla="*/ 103810 w 334093"/>
                <a:gd name="connsiteY18" fmla="*/ 56230 h 1326455"/>
                <a:gd name="connsiteX19" fmla="*/ 122404 w 334093"/>
                <a:gd name="connsiteY19" fmla="*/ 66173 h 1326455"/>
                <a:gd name="connsiteX20" fmla="*/ 122528 w 334093"/>
                <a:gd name="connsiteY20" fmla="*/ 65376 h 1326455"/>
                <a:gd name="connsiteX21" fmla="*/ 163300 w 334093"/>
                <a:gd name="connsiteY21" fmla="*/ 30490 h 1326455"/>
                <a:gd name="connsiteX22" fmla="*/ 190208 w 334093"/>
                <a:gd name="connsiteY22" fmla="*/ 44877 h 1326455"/>
                <a:gd name="connsiteX23" fmla="*/ 192472 w 334093"/>
                <a:gd name="connsiteY23" fmla="*/ 43628 h 1326455"/>
                <a:gd name="connsiteX24" fmla="*/ 223429 w 334093"/>
                <a:gd name="connsiteY24" fmla="*/ 3 h 1326455"/>
                <a:gd name="connsiteX0" fmla="*/ 223429 w 337658"/>
                <a:gd name="connsiteY0" fmla="*/ 3 h 1326455"/>
                <a:gd name="connsiteX1" fmla="*/ 266098 w 337658"/>
                <a:gd name="connsiteY1" fmla="*/ 43771 h 1326455"/>
                <a:gd name="connsiteX2" fmla="*/ 281076 w 337658"/>
                <a:gd name="connsiteY2" fmla="*/ 133457 h 1326455"/>
                <a:gd name="connsiteX3" fmla="*/ 333463 w 337658"/>
                <a:gd name="connsiteY3" fmla="*/ 220742 h 1326455"/>
                <a:gd name="connsiteX4" fmla="*/ 278330 w 337658"/>
                <a:gd name="connsiteY4" fmla="*/ 328439 h 1326455"/>
                <a:gd name="connsiteX5" fmla="*/ 244900 w 337658"/>
                <a:gd name="connsiteY5" fmla="*/ 376389 h 1326455"/>
                <a:gd name="connsiteX6" fmla="*/ 277689 w 337658"/>
                <a:gd name="connsiteY6" fmla="*/ 1181320 h 1326455"/>
                <a:gd name="connsiteX7" fmla="*/ 160064 w 337658"/>
                <a:gd name="connsiteY7" fmla="*/ 1326455 h 1326455"/>
                <a:gd name="connsiteX8" fmla="*/ 160065 w 337658"/>
                <a:gd name="connsiteY8" fmla="*/ 1326454 h 1326455"/>
                <a:gd name="connsiteX9" fmla="*/ 42440 w 337658"/>
                <a:gd name="connsiteY9" fmla="*/ 1181319 h 1326455"/>
                <a:gd name="connsiteX10" fmla="*/ 83670 w 337658"/>
                <a:gd name="connsiteY10" fmla="*/ 389217 h 1326455"/>
                <a:gd name="connsiteX11" fmla="*/ 81424 w 337658"/>
                <a:gd name="connsiteY11" fmla="*/ 389294 h 1326455"/>
                <a:gd name="connsiteX12" fmla="*/ 53741 w 337658"/>
                <a:gd name="connsiteY12" fmla="*/ 382037 h 1326455"/>
                <a:gd name="connsiteX13" fmla="*/ 4164 w 337658"/>
                <a:gd name="connsiteY13" fmla="*/ 284917 h 1326455"/>
                <a:gd name="connsiteX14" fmla="*/ 19380 w 337658"/>
                <a:gd name="connsiteY14" fmla="*/ 114634 h 1326455"/>
                <a:gd name="connsiteX15" fmla="*/ 55609 w 337658"/>
                <a:gd name="connsiteY15" fmla="*/ 89787 h 1326455"/>
                <a:gd name="connsiteX16" fmla="*/ 65455 w 337658"/>
                <a:gd name="connsiteY16" fmla="*/ 86490 h 1326455"/>
                <a:gd name="connsiteX17" fmla="*/ 72521 w 337658"/>
                <a:gd name="connsiteY17" fmla="*/ 72960 h 1326455"/>
                <a:gd name="connsiteX18" fmla="*/ 103810 w 337658"/>
                <a:gd name="connsiteY18" fmla="*/ 56230 h 1326455"/>
                <a:gd name="connsiteX19" fmla="*/ 122404 w 337658"/>
                <a:gd name="connsiteY19" fmla="*/ 66173 h 1326455"/>
                <a:gd name="connsiteX20" fmla="*/ 122528 w 337658"/>
                <a:gd name="connsiteY20" fmla="*/ 65376 h 1326455"/>
                <a:gd name="connsiteX21" fmla="*/ 163300 w 337658"/>
                <a:gd name="connsiteY21" fmla="*/ 30490 h 1326455"/>
                <a:gd name="connsiteX22" fmla="*/ 190208 w 337658"/>
                <a:gd name="connsiteY22" fmla="*/ 44877 h 1326455"/>
                <a:gd name="connsiteX23" fmla="*/ 192472 w 337658"/>
                <a:gd name="connsiteY23" fmla="*/ 43628 h 1326455"/>
                <a:gd name="connsiteX24" fmla="*/ 223429 w 337658"/>
                <a:gd name="connsiteY24" fmla="*/ 3 h 1326455"/>
                <a:gd name="connsiteX0" fmla="*/ 223429 w 346005"/>
                <a:gd name="connsiteY0" fmla="*/ 3 h 1326455"/>
                <a:gd name="connsiteX1" fmla="*/ 266098 w 346005"/>
                <a:gd name="connsiteY1" fmla="*/ 43771 h 1326455"/>
                <a:gd name="connsiteX2" fmla="*/ 281076 w 346005"/>
                <a:gd name="connsiteY2" fmla="*/ 133457 h 1326455"/>
                <a:gd name="connsiteX3" fmla="*/ 333463 w 346005"/>
                <a:gd name="connsiteY3" fmla="*/ 220742 h 1326455"/>
                <a:gd name="connsiteX4" fmla="*/ 278330 w 346005"/>
                <a:gd name="connsiteY4" fmla="*/ 328439 h 1326455"/>
                <a:gd name="connsiteX5" fmla="*/ 244900 w 346005"/>
                <a:gd name="connsiteY5" fmla="*/ 376389 h 1326455"/>
                <a:gd name="connsiteX6" fmla="*/ 277689 w 346005"/>
                <a:gd name="connsiteY6" fmla="*/ 1181320 h 1326455"/>
                <a:gd name="connsiteX7" fmla="*/ 160064 w 346005"/>
                <a:gd name="connsiteY7" fmla="*/ 1326455 h 1326455"/>
                <a:gd name="connsiteX8" fmla="*/ 160065 w 346005"/>
                <a:gd name="connsiteY8" fmla="*/ 1326454 h 1326455"/>
                <a:gd name="connsiteX9" fmla="*/ 42440 w 346005"/>
                <a:gd name="connsiteY9" fmla="*/ 1181319 h 1326455"/>
                <a:gd name="connsiteX10" fmla="*/ 83670 w 346005"/>
                <a:gd name="connsiteY10" fmla="*/ 389217 h 1326455"/>
                <a:gd name="connsiteX11" fmla="*/ 81424 w 346005"/>
                <a:gd name="connsiteY11" fmla="*/ 389294 h 1326455"/>
                <a:gd name="connsiteX12" fmla="*/ 53741 w 346005"/>
                <a:gd name="connsiteY12" fmla="*/ 382037 h 1326455"/>
                <a:gd name="connsiteX13" fmla="*/ 4164 w 346005"/>
                <a:gd name="connsiteY13" fmla="*/ 284917 h 1326455"/>
                <a:gd name="connsiteX14" fmla="*/ 19380 w 346005"/>
                <a:gd name="connsiteY14" fmla="*/ 114634 h 1326455"/>
                <a:gd name="connsiteX15" fmla="*/ 55609 w 346005"/>
                <a:gd name="connsiteY15" fmla="*/ 89787 h 1326455"/>
                <a:gd name="connsiteX16" fmla="*/ 65455 w 346005"/>
                <a:gd name="connsiteY16" fmla="*/ 86490 h 1326455"/>
                <a:gd name="connsiteX17" fmla="*/ 72521 w 346005"/>
                <a:gd name="connsiteY17" fmla="*/ 72960 h 1326455"/>
                <a:gd name="connsiteX18" fmla="*/ 103810 w 346005"/>
                <a:gd name="connsiteY18" fmla="*/ 56230 h 1326455"/>
                <a:gd name="connsiteX19" fmla="*/ 122404 w 346005"/>
                <a:gd name="connsiteY19" fmla="*/ 66173 h 1326455"/>
                <a:gd name="connsiteX20" fmla="*/ 122528 w 346005"/>
                <a:gd name="connsiteY20" fmla="*/ 65376 h 1326455"/>
                <a:gd name="connsiteX21" fmla="*/ 163300 w 346005"/>
                <a:gd name="connsiteY21" fmla="*/ 30490 h 1326455"/>
                <a:gd name="connsiteX22" fmla="*/ 190208 w 346005"/>
                <a:gd name="connsiteY22" fmla="*/ 44877 h 1326455"/>
                <a:gd name="connsiteX23" fmla="*/ 192472 w 346005"/>
                <a:gd name="connsiteY23" fmla="*/ 43628 h 1326455"/>
                <a:gd name="connsiteX24" fmla="*/ 223429 w 346005"/>
                <a:gd name="connsiteY24" fmla="*/ 3 h 1326455"/>
                <a:gd name="connsiteX0" fmla="*/ 223429 w 335821"/>
                <a:gd name="connsiteY0" fmla="*/ 3 h 1326455"/>
                <a:gd name="connsiteX1" fmla="*/ 266098 w 335821"/>
                <a:gd name="connsiteY1" fmla="*/ 43771 h 1326455"/>
                <a:gd name="connsiteX2" fmla="*/ 276314 w 335821"/>
                <a:gd name="connsiteY2" fmla="*/ 140937 h 1326455"/>
                <a:gd name="connsiteX3" fmla="*/ 333463 w 335821"/>
                <a:gd name="connsiteY3" fmla="*/ 220742 h 1326455"/>
                <a:gd name="connsiteX4" fmla="*/ 278330 w 335821"/>
                <a:gd name="connsiteY4" fmla="*/ 328439 h 1326455"/>
                <a:gd name="connsiteX5" fmla="*/ 244900 w 335821"/>
                <a:gd name="connsiteY5" fmla="*/ 376389 h 1326455"/>
                <a:gd name="connsiteX6" fmla="*/ 277689 w 335821"/>
                <a:gd name="connsiteY6" fmla="*/ 1181320 h 1326455"/>
                <a:gd name="connsiteX7" fmla="*/ 160064 w 335821"/>
                <a:gd name="connsiteY7" fmla="*/ 1326455 h 1326455"/>
                <a:gd name="connsiteX8" fmla="*/ 160065 w 335821"/>
                <a:gd name="connsiteY8" fmla="*/ 1326454 h 1326455"/>
                <a:gd name="connsiteX9" fmla="*/ 42440 w 335821"/>
                <a:gd name="connsiteY9" fmla="*/ 1181319 h 1326455"/>
                <a:gd name="connsiteX10" fmla="*/ 83670 w 335821"/>
                <a:gd name="connsiteY10" fmla="*/ 389217 h 1326455"/>
                <a:gd name="connsiteX11" fmla="*/ 81424 w 335821"/>
                <a:gd name="connsiteY11" fmla="*/ 389294 h 1326455"/>
                <a:gd name="connsiteX12" fmla="*/ 53741 w 335821"/>
                <a:gd name="connsiteY12" fmla="*/ 382037 h 1326455"/>
                <a:gd name="connsiteX13" fmla="*/ 4164 w 335821"/>
                <a:gd name="connsiteY13" fmla="*/ 284917 h 1326455"/>
                <a:gd name="connsiteX14" fmla="*/ 19380 w 335821"/>
                <a:gd name="connsiteY14" fmla="*/ 114634 h 1326455"/>
                <a:gd name="connsiteX15" fmla="*/ 55609 w 335821"/>
                <a:gd name="connsiteY15" fmla="*/ 89787 h 1326455"/>
                <a:gd name="connsiteX16" fmla="*/ 65455 w 335821"/>
                <a:gd name="connsiteY16" fmla="*/ 86490 h 1326455"/>
                <a:gd name="connsiteX17" fmla="*/ 72521 w 335821"/>
                <a:gd name="connsiteY17" fmla="*/ 72960 h 1326455"/>
                <a:gd name="connsiteX18" fmla="*/ 103810 w 335821"/>
                <a:gd name="connsiteY18" fmla="*/ 56230 h 1326455"/>
                <a:gd name="connsiteX19" fmla="*/ 122404 w 335821"/>
                <a:gd name="connsiteY19" fmla="*/ 66173 h 1326455"/>
                <a:gd name="connsiteX20" fmla="*/ 122528 w 335821"/>
                <a:gd name="connsiteY20" fmla="*/ 65376 h 1326455"/>
                <a:gd name="connsiteX21" fmla="*/ 163300 w 335821"/>
                <a:gd name="connsiteY21" fmla="*/ 30490 h 1326455"/>
                <a:gd name="connsiteX22" fmla="*/ 190208 w 335821"/>
                <a:gd name="connsiteY22" fmla="*/ 44877 h 1326455"/>
                <a:gd name="connsiteX23" fmla="*/ 192472 w 335821"/>
                <a:gd name="connsiteY23" fmla="*/ 43628 h 1326455"/>
                <a:gd name="connsiteX24" fmla="*/ 223429 w 335821"/>
                <a:gd name="connsiteY24" fmla="*/ 3 h 1326455"/>
                <a:gd name="connsiteX0" fmla="*/ 223429 w 333532"/>
                <a:gd name="connsiteY0" fmla="*/ 3 h 1326455"/>
                <a:gd name="connsiteX1" fmla="*/ 266098 w 333532"/>
                <a:gd name="connsiteY1" fmla="*/ 43771 h 1326455"/>
                <a:gd name="connsiteX2" fmla="*/ 276314 w 333532"/>
                <a:gd name="connsiteY2" fmla="*/ 140937 h 1326455"/>
                <a:gd name="connsiteX3" fmla="*/ 333463 w 333532"/>
                <a:gd name="connsiteY3" fmla="*/ 220742 h 1326455"/>
                <a:gd name="connsiteX4" fmla="*/ 278330 w 333532"/>
                <a:gd name="connsiteY4" fmla="*/ 328439 h 1326455"/>
                <a:gd name="connsiteX5" fmla="*/ 244900 w 333532"/>
                <a:gd name="connsiteY5" fmla="*/ 376389 h 1326455"/>
                <a:gd name="connsiteX6" fmla="*/ 277689 w 333532"/>
                <a:gd name="connsiteY6" fmla="*/ 1181320 h 1326455"/>
                <a:gd name="connsiteX7" fmla="*/ 160064 w 333532"/>
                <a:gd name="connsiteY7" fmla="*/ 1326455 h 1326455"/>
                <a:gd name="connsiteX8" fmla="*/ 160065 w 333532"/>
                <a:gd name="connsiteY8" fmla="*/ 1326454 h 1326455"/>
                <a:gd name="connsiteX9" fmla="*/ 42440 w 333532"/>
                <a:gd name="connsiteY9" fmla="*/ 1181319 h 1326455"/>
                <a:gd name="connsiteX10" fmla="*/ 83670 w 333532"/>
                <a:gd name="connsiteY10" fmla="*/ 389217 h 1326455"/>
                <a:gd name="connsiteX11" fmla="*/ 81424 w 333532"/>
                <a:gd name="connsiteY11" fmla="*/ 389294 h 1326455"/>
                <a:gd name="connsiteX12" fmla="*/ 53741 w 333532"/>
                <a:gd name="connsiteY12" fmla="*/ 382037 h 1326455"/>
                <a:gd name="connsiteX13" fmla="*/ 4164 w 333532"/>
                <a:gd name="connsiteY13" fmla="*/ 284917 h 1326455"/>
                <a:gd name="connsiteX14" fmla="*/ 19380 w 333532"/>
                <a:gd name="connsiteY14" fmla="*/ 114634 h 1326455"/>
                <a:gd name="connsiteX15" fmla="*/ 55609 w 333532"/>
                <a:gd name="connsiteY15" fmla="*/ 89787 h 1326455"/>
                <a:gd name="connsiteX16" fmla="*/ 65455 w 333532"/>
                <a:gd name="connsiteY16" fmla="*/ 86490 h 1326455"/>
                <a:gd name="connsiteX17" fmla="*/ 72521 w 333532"/>
                <a:gd name="connsiteY17" fmla="*/ 72960 h 1326455"/>
                <a:gd name="connsiteX18" fmla="*/ 103810 w 333532"/>
                <a:gd name="connsiteY18" fmla="*/ 56230 h 1326455"/>
                <a:gd name="connsiteX19" fmla="*/ 122404 w 333532"/>
                <a:gd name="connsiteY19" fmla="*/ 66173 h 1326455"/>
                <a:gd name="connsiteX20" fmla="*/ 122528 w 333532"/>
                <a:gd name="connsiteY20" fmla="*/ 65376 h 1326455"/>
                <a:gd name="connsiteX21" fmla="*/ 163300 w 333532"/>
                <a:gd name="connsiteY21" fmla="*/ 30490 h 1326455"/>
                <a:gd name="connsiteX22" fmla="*/ 190208 w 333532"/>
                <a:gd name="connsiteY22" fmla="*/ 44877 h 1326455"/>
                <a:gd name="connsiteX23" fmla="*/ 192472 w 333532"/>
                <a:gd name="connsiteY23" fmla="*/ 43628 h 1326455"/>
                <a:gd name="connsiteX24" fmla="*/ 223429 w 333532"/>
                <a:gd name="connsiteY24" fmla="*/ 3 h 1326455"/>
                <a:gd name="connsiteX0" fmla="*/ 223429 w 333484"/>
                <a:gd name="connsiteY0" fmla="*/ 3 h 1326455"/>
                <a:gd name="connsiteX1" fmla="*/ 266098 w 333484"/>
                <a:gd name="connsiteY1" fmla="*/ 43771 h 1326455"/>
                <a:gd name="connsiteX2" fmla="*/ 271551 w 333484"/>
                <a:gd name="connsiteY2" fmla="*/ 111011 h 1326455"/>
                <a:gd name="connsiteX3" fmla="*/ 333463 w 333484"/>
                <a:gd name="connsiteY3" fmla="*/ 220742 h 1326455"/>
                <a:gd name="connsiteX4" fmla="*/ 278330 w 333484"/>
                <a:gd name="connsiteY4" fmla="*/ 328439 h 1326455"/>
                <a:gd name="connsiteX5" fmla="*/ 244900 w 333484"/>
                <a:gd name="connsiteY5" fmla="*/ 376389 h 1326455"/>
                <a:gd name="connsiteX6" fmla="*/ 277689 w 333484"/>
                <a:gd name="connsiteY6" fmla="*/ 1181320 h 1326455"/>
                <a:gd name="connsiteX7" fmla="*/ 160064 w 333484"/>
                <a:gd name="connsiteY7" fmla="*/ 1326455 h 1326455"/>
                <a:gd name="connsiteX8" fmla="*/ 160065 w 333484"/>
                <a:gd name="connsiteY8" fmla="*/ 1326454 h 1326455"/>
                <a:gd name="connsiteX9" fmla="*/ 42440 w 333484"/>
                <a:gd name="connsiteY9" fmla="*/ 1181319 h 1326455"/>
                <a:gd name="connsiteX10" fmla="*/ 83670 w 333484"/>
                <a:gd name="connsiteY10" fmla="*/ 389217 h 1326455"/>
                <a:gd name="connsiteX11" fmla="*/ 81424 w 333484"/>
                <a:gd name="connsiteY11" fmla="*/ 389294 h 1326455"/>
                <a:gd name="connsiteX12" fmla="*/ 53741 w 333484"/>
                <a:gd name="connsiteY12" fmla="*/ 382037 h 1326455"/>
                <a:gd name="connsiteX13" fmla="*/ 4164 w 333484"/>
                <a:gd name="connsiteY13" fmla="*/ 284917 h 1326455"/>
                <a:gd name="connsiteX14" fmla="*/ 19380 w 333484"/>
                <a:gd name="connsiteY14" fmla="*/ 114634 h 1326455"/>
                <a:gd name="connsiteX15" fmla="*/ 55609 w 333484"/>
                <a:gd name="connsiteY15" fmla="*/ 89787 h 1326455"/>
                <a:gd name="connsiteX16" fmla="*/ 65455 w 333484"/>
                <a:gd name="connsiteY16" fmla="*/ 86490 h 1326455"/>
                <a:gd name="connsiteX17" fmla="*/ 72521 w 333484"/>
                <a:gd name="connsiteY17" fmla="*/ 72960 h 1326455"/>
                <a:gd name="connsiteX18" fmla="*/ 103810 w 333484"/>
                <a:gd name="connsiteY18" fmla="*/ 56230 h 1326455"/>
                <a:gd name="connsiteX19" fmla="*/ 122404 w 333484"/>
                <a:gd name="connsiteY19" fmla="*/ 66173 h 1326455"/>
                <a:gd name="connsiteX20" fmla="*/ 122528 w 333484"/>
                <a:gd name="connsiteY20" fmla="*/ 65376 h 1326455"/>
                <a:gd name="connsiteX21" fmla="*/ 163300 w 333484"/>
                <a:gd name="connsiteY21" fmla="*/ 30490 h 1326455"/>
                <a:gd name="connsiteX22" fmla="*/ 190208 w 333484"/>
                <a:gd name="connsiteY22" fmla="*/ 44877 h 1326455"/>
                <a:gd name="connsiteX23" fmla="*/ 192472 w 333484"/>
                <a:gd name="connsiteY23" fmla="*/ 43628 h 1326455"/>
                <a:gd name="connsiteX24" fmla="*/ 223429 w 333484"/>
                <a:gd name="connsiteY24" fmla="*/ 3 h 1326455"/>
                <a:gd name="connsiteX0" fmla="*/ 223429 w 344761"/>
                <a:gd name="connsiteY0" fmla="*/ 3 h 1326455"/>
                <a:gd name="connsiteX1" fmla="*/ 266098 w 344761"/>
                <a:gd name="connsiteY1" fmla="*/ 43771 h 1326455"/>
                <a:gd name="connsiteX2" fmla="*/ 271551 w 344761"/>
                <a:gd name="connsiteY2" fmla="*/ 111011 h 1326455"/>
                <a:gd name="connsiteX3" fmla="*/ 333463 w 344761"/>
                <a:gd name="connsiteY3" fmla="*/ 220742 h 1326455"/>
                <a:gd name="connsiteX4" fmla="*/ 278330 w 344761"/>
                <a:gd name="connsiteY4" fmla="*/ 328439 h 1326455"/>
                <a:gd name="connsiteX5" fmla="*/ 244900 w 344761"/>
                <a:gd name="connsiteY5" fmla="*/ 376389 h 1326455"/>
                <a:gd name="connsiteX6" fmla="*/ 277689 w 344761"/>
                <a:gd name="connsiteY6" fmla="*/ 1181320 h 1326455"/>
                <a:gd name="connsiteX7" fmla="*/ 160064 w 344761"/>
                <a:gd name="connsiteY7" fmla="*/ 1326455 h 1326455"/>
                <a:gd name="connsiteX8" fmla="*/ 160065 w 344761"/>
                <a:gd name="connsiteY8" fmla="*/ 1326454 h 1326455"/>
                <a:gd name="connsiteX9" fmla="*/ 42440 w 344761"/>
                <a:gd name="connsiteY9" fmla="*/ 1181319 h 1326455"/>
                <a:gd name="connsiteX10" fmla="*/ 83670 w 344761"/>
                <a:gd name="connsiteY10" fmla="*/ 389217 h 1326455"/>
                <a:gd name="connsiteX11" fmla="*/ 81424 w 344761"/>
                <a:gd name="connsiteY11" fmla="*/ 389294 h 1326455"/>
                <a:gd name="connsiteX12" fmla="*/ 53741 w 344761"/>
                <a:gd name="connsiteY12" fmla="*/ 382037 h 1326455"/>
                <a:gd name="connsiteX13" fmla="*/ 4164 w 344761"/>
                <a:gd name="connsiteY13" fmla="*/ 284917 h 1326455"/>
                <a:gd name="connsiteX14" fmla="*/ 19380 w 344761"/>
                <a:gd name="connsiteY14" fmla="*/ 114634 h 1326455"/>
                <a:gd name="connsiteX15" fmla="*/ 55609 w 344761"/>
                <a:gd name="connsiteY15" fmla="*/ 89787 h 1326455"/>
                <a:gd name="connsiteX16" fmla="*/ 65455 w 344761"/>
                <a:gd name="connsiteY16" fmla="*/ 86490 h 1326455"/>
                <a:gd name="connsiteX17" fmla="*/ 72521 w 344761"/>
                <a:gd name="connsiteY17" fmla="*/ 72960 h 1326455"/>
                <a:gd name="connsiteX18" fmla="*/ 103810 w 344761"/>
                <a:gd name="connsiteY18" fmla="*/ 56230 h 1326455"/>
                <a:gd name="connsiteX19" fmla="*/ 122404 w 344761"/>
                <a:gd name="connsiteY19" fmla="*/ 66173 h 1326455"/>
                <a:gd name="connsiteX20" fmla="*/ 122528 w 344761"/>
                <a:gd name="connsiteY20" fmla="*/ 65376 h 1326455"/>
                <a:gd name="connsiteX21" fmla="*/ 163300 w 344761"/>
                <a:gd name="connsiteY21" fmla="*/ 30490 h 1326455"/>
                <a:gd name="connsiteX22" fmla="*/ 190208 w 344761"/>
                <a:gd name="connsiteY22" fmla="*/ 44877 h 1326455"/>
                <a:gd name="connsiteX23" fmla="*/ 192472 w 344761"/>
                <a:gd name="connsiteY23" fmla="*/ 43628 h 1326455"/>
                <a:gd name="connsiteX24" fmla="*/ 223429 w 344761"/>
                <a:gd name="connsiteY24" fmla="*/ 3 h 1326455"/>
                <a:gd name="connsiteX0" fmla="*/ 223429 w 356393"/>
                <a:gd name="connsiteY0" fmla="*/ 3 h 1326455"/>
                <a:gd name="connsiteX1" fmla="*/ 266098 w 356393"/>
                <a:gd name="connsiteY1" fmla="*/ 43771 h 1326455"/>
                <a:gd name="connsiteX2" fmla="*/ 271551 w 356393"/>
                <a:gd name="connsiteY2" fmla="*/ 111011 h 1326455"/>
                <a:gd name="connsiteX3" fmla="*/ 333463 w 356393"/>
                <a:gd name="connsiteY3" fmla="*/ 220742 h 1326455"/>
                <a:gd name="connsiteX4" fmla="*/ 278330 w 356393"/>
                <a:gd name="connsiteY4" fmla="*/ 328439 h 1326455"/>
                <a:gd name="connsiteX5" fmla="*/ 244900 w 356393"/>
                <a:gd name="connsiteY5" fmla="*/ 376389 h 1326455"/>
                <a:gd name="connsiteX6" fmla="*/ 277689 w 356393"/>
                <a:gd name="connsiteY6" fmla="*/ 1181320 h 1326455"/>
                <a:gd name="connsiteX7" fmla="*/ 160064 w 356393"/>
                <a:gd name="connsiteY7" fmla="*/ 1326455 h 1326455"/>
                <a:gd name="connsiteX8" fmla="*/ 160065 w 356393"/>
                <a:gd name="connsiteY8" fmla="*/ 1326454 h 1326455"/>
                <a:gd name="connsiteX9" fmla="*/ 42440 w 356393"/>
                <a:gd name="connsiteY9" fmla="*/ 1181319 h 1326455"/>
                <a:gd name="connsiteX10" fmla="*/ 83670 w 356393"/>
                <a:gd name="connsiteY10" fmla="*/ 389217 h 1326455"/>
                <a:gd name="connsiteX11" fmla="*/ 81424 w 356393"/>
                <a:gd name="connsiteY11" fmla="*/ 389294 h 1326455"/>
                <a:gd name="connsiteX12" fmla="*/ 53741 w 356393"/>
                <a:gd name="connsiteY12" fmla="*/ 382037 h 1326455"/>
                <a:gd name="connsiteX13" fmla="*/ 4164 w 356393"/>
                <a:gd name="connsiteY13" fmla="*/ 284917 h 1326455"/>
                <a:gd name="connsiteX14" fmla="*/ 19380 w 356393"/>
                <a:gd name="connsiteY14" fmla="*/ 114634 h 1326455"/>
                <a:gd name="connsiteX15" fmla="*/ 55609 w 356393"/>
                <a:gd name="connsiteY15" fmla="*/ 89787 h 1326455"/>
                <a:gd name="connsiteX16" fmla="*/ 65455 w 356393"/>
                <a:gd name="connsiteY16" fmla="*/ 86490 h 1326455"/>
                <a:gd name="connsiteX17" fmla="*/ 72521 w 356393"/>
                <a:gd name="connsiteY17" fmla="*/ 72960 h 1326455"/>
                <a:gd name="connsiteX18" fmla="*/ 103810 w 356393"/>
                <a:gd name="connsiteY18" fmla="*/ 56230 h 1326455"/>
                <a:gd name="connsiteX19" fmla="*/ 122404 w 356393"/>
                <a:gd name="connsiteY19" fmla="*/ 66173 h 1326455"/>
                <a:gd name="connsiteX20" fmla="*/ 122528 w 356393"/>
                <a:gd name="connsiteY20" fmla="*/ 65376 h 1326455"/>
                <a:gd name="connsiteX21" fmla="*/ 163300 w 356393"/>
                <a:gd name="connsiteY21" fmla="*/ 30490 h 1326455"/>
                <a:gd name="connsiteX22" fmla="*/ 190208 w 356393"/>
                <a:gd name="connsiteY22" fmla="*/ 44877 h 1326455"/>
                <a:gd name="connsiteX23" fmla="*/ 192472 w 356393"/>
                <a:gd name="connsiteY23" fmla="*/ 43628 h 1326455"/>
                <a:gd name="connsiteX24" fmla="*/ 223429 w 356393"/>
                <a:gd name="connsiteY24" fmla="*/ 3 h 1326455"/>
                <a:gd name="connsiteX0" fmla="*/ 223429 w 356393"/>
                <a:gd name="connsiteY0" fmla="*/ 3 h 1326455"/>
                <a:gd name="connsiteX1" fmla="*/ 266098 w 356393"/>
                <a:gd name="connsiteY1" fmla="*/ 43771 h 1326455"/>
                <a:gd name="connsiteX2" fmla="*/ 271551 w 356393"/>
                <a:gd name="connsiteY2" fmla="*/ 111011 h 1326455"/>
                <a:gd name="connsiteX3" fmla="*/ 333463 w 356393"/>
                <a:gd name="connsiteY3" fmla="*/ 220742 h 1326455"/>
                <a:gd name="connsiteX4" fmla="*/ 278330 w 356393"/>
                <a:gd name="connsiteY4" fmla="*/ 328439 h 1326455"/>
                <a:gd name="connsiteX5" fmla="*/ 244900 w 356393"/>
                <a:gd name="connsiteY5" fmla="*/ 376389 h 1326455"/>
                <a:gd name="connsiteX6" fmla="*/ 277689 w 356393"/>
                <a:gd name="connsiteY6" fmla="*/ 1181320 h 1326455"/>
                <a:gd name="connsiteX7" fmla="*/ 160064 w 356393"/>
                <a:gd name="connsiteY7" fmla="*/ 1326455 h 1326455"/>
                <a:gd name="connsiteX8" fmla="*/ 160065 w 356393"/>
                <a:gd name="connsiteY8" fmla="*/ 1326454 h 1326455"/>
                <a:gd name="connsiteX9" fmla="*/ 42440 w 356393"/>
                <a:gd name="connsiteY9" fmla="*/ 1181319 h 1326455"/>
                <a:gd name="connsiteX10" fmla="*/ 83670 w 356393"/>
                <a:gd name="connsiteY10" fmla="*/ 389217 h 1326455"/>
                <a:gd name="connsiteX11" fmla="*/ 81424 w 356393"/>
                <a:gd name="connsiteY11" fmla="*/ 389294 h 1326455"/>
                <a:gd name="connsiteX12" fmla="*/ 53741 w 356393"/>
                <a:gd name="connsiteY12" fmla="*/ 382037 h 1326455"/>
                <a:gd name="connsiteX13" fmla="*/ 4164 w 356393"/>
                <a:gd name="connsiteY13" fmla="*/ 284917 h 1326455"/>
                <a:gd name="connsiteX14" fmla="*/ 19380 w 356393"/>
                <a:gd name="connsiteY14" fmla="*/ 114634 h 1326455"/>
                <a:gd name="connsiteX15" fmla="*/ 55609 w 356393"/>
                <a:gd name="connsiteY15" fmla="*/ 89787 h 1326455"/>
                <a:gd name="connsiteX16" fmla="*/ 65455 w 356393"/>
                <a:gd name="connsiteY16" fmla="*/ 86490 h 1326455"/>
                <a:gd name="connsiteX17" fmla="*/ 72521 w 356393"/>
                <a:gd name="connsiteY17" fmla="*/ 72960 h 1326455"/>
                <a:gd name="connsiteX18" fmla="*/ 103810 w 356393"/>
                <a:gd name="connsiteY18" fmla="*/ 56230 h 1326455"/>
                <a:gd name="connsiteX19" fmla="*/ 122404 w 356393"/>
                <a:gd name="connsiteY19" fmla="*/ 66173 h 1326455"/>
                <a:gd name="connsiteX20" fmla="*/ 122528 w 356393"/>
                <a:gd name="connsiteY20" fmla="*/ 65376 h 1326455"/>
                <a:gd name="connsiteX21" fmla="*/ 163300 w 356393"/>
                <a:gd name="connsiteY21" fmla="*/ 30490 h 1326455"/>
                <a:gd name="connsiteX22" fmla="*/ 190208 w 356393"/>
                <a:gd name="connsiteY22" fmla="*/ 44877 h 1326455"/>
                <a:gd name="connsiteX23" fmla="*/ 223429 w 356393"/>
                <a:gd name="connsiteY23" fmla="*/ 3 h 1326455"/>
                <a:gd name="connsiteX0" fmla="*/ 223429 w 356393"/>
                <a:gd name="connsiteY0" fmla="*/ 138 h 1326590"/>
                <a:gd name="connsiteX1" fmla="*/ 266098 w 356393"/>
                <a:gd name="connsiteY1" fmla="*/ 43906 h 1326590"/>
                <a:gd name="connsiteX2" fmla="*/ 271551 w 356393"/>
                <a:gd name="connsiteY2" fmla="*/ 111146 h 1326590"/>
                <a:gd name="connsiteX3" fmla="*/ 333463 w 356393"/>
                <a:gd name="connsiteY3" fmla="*/ 220877 h 1326590"/>
                <a:gd name="connsiteX4" fmla="*/ 278330 w 356393"/>
                <a:gd name="connsiteY4" fmla="*/ 328574 h 1326590"/>
                <a:gd name="connsiteX5" fmla="*/ 244900 w 356393"/>
                <a:gd name="connsiteY5" fmla="*/ 376524 h 1326590"/>
                <a:gd name="connsiteX6" fmla="*/ 277689 w 356393"/>
                <a:gd name="connsiteY6" fmla="*/ 1181455 h 1326590"/>
                <a:gd name="connsiteX7" fmla="*/ 160064 w 356393"/>
                <a:gd name="connsiteY7" fmla="*/ 1326590 h 1326590"/>
                <a:gd name="connsiteX8" fmla="*/ 160065 w 356393"/>
                <a:gd name="connsiteY8" fmla="*/ 1326589 h 1326590"/>
                <a:gd name="connsiteX9" fmla="*/ 42440 w 356393"/>
                <a:gd name="connsiteY9" fmla="*/ 1181454 h 1326590"/>
                <a:gd name="connsiteX10" fmla="*/ 83670 w 356393"/>
                <a:gd name="connsiteY10" fmla="*/ 389352 h 1326590"/>
                <a:gd name="connsiteX11" fmla="*/ 81424 w 356393"/>
                <a:gd name="connsiteY11" fmla="*/ 389429 h 1326590"/>
                <a:gd name="connsiteX12" fmla="*/ 53741 w 356393"/>
                <a:gd name="connsiteY12" fmla="*/ 382172 h 1326590"/>
                <a:gd name="connsiteX13" fmla="*/ 4164 w 356393"/>
                <a:gd name="connsiteY13" fmla="*/ 285052 h 1326590"/>
                <a:gd name="connsiteX14" fmla="*/ 19380 w 356393"/>
                <a:gd name="connsiteY14" fmla="*/ 114769 h 1326590"/>
                <a:gd name="connsiteX15" fmla="*/ 55609 w 356393"/>
                <a:gd name="connsiteY15" fmla="*/ 89922 h 1326590"/>
                <a:gd name="connsiteX16" fmla="*/ 65455 w 356393"/>
                <a:gd name="connsiteY16" fmla="*/ 86625 h 1326590"/>
                <a:gd name="connsiteX17" fmla="*/ 72521 w 356393"/>
                <a:gd name="connsiteY17" fmla="*/ 73095 h 1326590"/>
                <a:gd name="connsiteX18" fmla="*/ 103810 w 356393"/>
                <a:gd name="connsiteY18" fmla="*/ 56365 h 1326590"/>
                <a:gd name="connsiteX19" fmla="*/ 122404 w 356393"/>
                <a:gd name="connsiteY19" fmla="*/ 66308 h 1326590"/>
                <a:gd name="connsiteX20" fmla="*/ 122528 w 356393"/>
                <a:gd name="connsiteY20" fmla="*/ 65511 h 1326590"/>
                <a:gd name="connsiteX21" fmla="*/ 163300 w 356393"/>
                <a:gd name="connsiteY21" fmla="*/ 30625 h 1326590"/>
                <a:gd name="connsiteX22" fmla="*/ 190208 w 356393"/>
                <a:gd name="connsiteY22" fmla="*/ 45012 h 1326590"/>
                <a:gd name="connsiteX23" fmla="*/ 223429 w 356393"/>
                <a:gd name="connsiteY23" fmla="*/ 138 h 1326590"/>
                <a:gd name="connsiteX0" fmla="*/ 223429 w 347369"/>
                <a:gd name="connsiteY0" fmla="*/ 138 h 1326590"/>
                <a:gd name="connsiteX1" fmla="*/ 266098 w 347369"/>
                <a:gd name="connsiteY1" fmla="*/ 43906 h 1326590"/>
                <a:gd name="connsiteX2" fmla="*/ 276313 w 347369"/>
                <a:gd name="connsiteY2" fmla="*/ 121122 h 1326590"/>
                <a:gd name="connsiteX3" fmla="*/ 333463 w 347369"/>
                <a:gd name="connsiteY3" fmla="*/ 220877 h 1326590"/>
                <a:gd name="connsiteX4" fmla="*/ 278330 w 347369"/>
                <a:gd name="connsiteY4" fmla="*/ 328574 h 1326590"/>
                <a:gd name="connsiteX5" fmla="*/ 244900 w 347369"/>
                <a:gd name="connsiteY5" fmla="*/ 376524 h 1326590"/>
                <a:gd name="connsiteX6" fmla="*/ 277689 w 347369"/>
                <a:gd name="connsiteY6" fmla="*/ 1181455 h 1326590"/>
                <a:gd name="connsiteX7" fmla="*/ 160064 w 347369"/>
                <a:gd name="connsiteY7" fmla="*/ 1326590 h 1326590"/>
                <a:gd name="connsiteX8" fmla="*/ 160065 w 347369"/>
                <a:gd name="connsiteY8" fmla="*/ 1326589 h 1326590"/>
                <a:gd name="connsiteX9" fmla="*/ 42440 w 347369"/>
                <a:gd name="connsiteY9" fmla="*/ 1181454 h 1326590"/>
                <a:gd name="connsiteX10" fmla="*/ 83670 w 347369"/>
                <a:gd name="connsiteY10" fmla="*/ 389352 h 1326590"/>
                <a:gd name="connsiteX11" fmla="*/ 81424 w 347369"/>
                <a:gd name="connsiteY11" fmla="*/ 389429 h 1326590"/>
                <a:gd name="connsiteX12" fmla="*/ 53741 w 347369"/>
                <a:gd name="connsiteY12" fmla="*/ 382172 h 1326590"/>
                <a:gd name="connsiteX13" fmla="*/ 4164 w 347369"/>
                <a:gd name="connsiteY13" fmla="*/ 285052 h 1326590"/>
                <a:gd name="connsiteX14" fmla="*/ 19380 w 347369"/>
                <a:gd name="connsiteY14" fmla="*/ 114769 h 1326590"/>
                <a:gd name="connsiteX15" fmla="*/ 55609 w 347369"/>
                <a:gd name="connsiteY15" fmla="*/ 89922 h 1326590"/>
                <a:gd name="connsiteX16" fmla="*/ 65455 w 347369"/>
                <a:gd name="connsiteY16" fmla="*/ 86625 h 1326590"/>
                <a:gd name="connsiteX17" fmla="*/ 72521 w 347369"/>
                <a:gd name="connsiteY17" fmla="*/ 73095 h 1326590"/>
                <a:gd name="connsiteX18" fmla="*/ 103810 w 347369"/>
                <a:gd name="connsiteY18" fmla="*/ 56365 h 1326590"/>
                <a:gd name="connsiteX19" fmla="*/ 122404 w 347369"/>
                <a:gd name="connsiteY19" fmla="*/ 66308 h 1326590"/>
                <a:gd name="connsiteX20" fmla="*/ 122528 w 347369"/>
                <a:gd name="connsiteY20" fmla="*/ 65511 h 1326590"/>
                <a:gd name="connsiteX21" fmla="*/ 163300 w 347369"/>
                <a:gd name="connsiteY21" fmla="*/ 30625 h 1326590"/>
                <a:gd name="connsiteX22" fmla="*/ 190208 w 347369"/>
                <a:gd name="connsiteY22" fmla="*/ 45012 h 1326590"/>
                <a:gd name="connsiteX23" fmla="*/ 223429 w 347369"/>
                <a:gd name="connsiteY23" fmla="*/ 138 h 1326590"/>
                <a:gd name="connsiteX0" fmla="*/ 223429 w 351931"/>
                <a:gd name="connsiteY0" fmla="*/ 138 h 1326590"/>
                <a:gd name="connsiteX1" fmla="*/ 266098 w 351931"/>
                <a:gd name="connsiteY1" fmla="*/ 43906 h 1326590"/>
                <a:gd name="connsiteX2" fmla="*/ 276313 w 351931"/>
                <a:gd name="connsiteY2" fmla="*/ 121122 h 1326590"/>
                <a:gd name="connsiteX3" fmla="*/ 333463 w 351931"/>
                <a:gd name="connsiteY3" fmla="*/ 220877 h 1326590"/>
                <a:gd name="connsiteX4" fmla="*/ 278330 w 351931"/>
                <a:gd name="connsiteY4" fmla="*/ 328574 h 1326590"/>
                <a:gd name="connsiteX5" fmla="*/ 244900 w 351931"/>
                <a:gd name="connsiteY5" fmla="*/ 376524 h 1326590"/>
                <a:gd name="connsiteX6" fmla="*/ 277689 w 351931"/>
                <a:gd name="connsiteY6" fmla="*/ 1181455 h 1326590"/>
                <a:gd name="connsiteX7" fmla="*/ 160064 w 351931"/>
                <a:gd name="connsiteY7" fmla="*/ 1326590 h 1326590"/>
                <a:gd name="connsiteX8" fmla="*/ 160065 w 351931"/>
                <a:gd name="connsiteY8" fmla="*/ 1326589 h 1326590"/>
                <a:gd name="connsiteX9" fmla="*/ 42440 w 351931"/>
                <a:gd name="connsiteY9" fmla="*/ 1181454 h 1326590"/>
                <a:gd name="connsiteX10" fmla="*/ 83670 w 351931"/>
                <a:gd name="connsiteY10" fmla="*/ 389352 h 1326590"/>
                <a:gd name="connsiteX11" fmla="*/ 81424 w 351931"/>
                <a:gd name="connsiteY11" fmla="*/ 389429 h 1326590"/>
                <a:gd name="connsiteX12" fmla="*/ 53741 w 351931"/>
                <a:gd name="connsiteY12" fmla="*/ 382172 h 1326590"/>
                <a:gd name="connsiteX13" fmla="*/ 4164 w 351931"/>
                <a:gd name="connsiteY13" fmla="*/ 285052 h 1326590"/>
                <a:gd name="connsiteX14" fmla="*/ 19380 w 351931"/>
                <a:gd name="connsiteY14" fmla="*/ 114769 h 1326590"/>
                <a:gd name="connsiteX15" fmla="*/ 55609 w 351931"/>
                <a:gd name="connsiteY15" fmla="*/ 89922 h 1326590"/>
                <a:gd name="connsiteX16" fmla="*/ 65455 w 351931"/>
                <a:gd name="connsiteY16" fmla="*/ 86625 h 1326590"/>
                <a:gd name="connsiteX17" fmla="*/ 72521 w 351931"/>
                <a:gd name="connsiteY17" fmla="*/ 73095 h 1326590"/>
                <a:gd name="connsiteX18" fmla="*/ 103810 w 351931"/>
                <a:gd name="connsiteY18" fmla="*/ 56365 h 1326590"/>
                <a:gd name="connsiteX19" fmla="*/ 122404 w 351931"/>
                <a:gd name="connsiteY19" fmla="*/ 66308 h 1326590"/>
                <a:gd name="connsiteX20" fmla="*/ 122528 w 351931"/>
                <a:gd name="connsiteY20" fmla="*/ 65511 h 1326590"/>
                <a:gd name="connsiteX21" fmla="*/ 163300 w 351931"/>
                <a:gd name="connsiteY21" fmla="*/ 30625 h 1326590"/>
                <a:gd name="connsiteX22" fmla="*/ 190208 w 351931"/>
                <a:gd name="connsiteY22" fmla="*/ 45012 h 1326590"/>
                <a:gd name="connsiteX23" fmla="*/ 223429 w 351931"/>
                <a:gd name="connsiteY23" fmla="*/ 138 h 1326590"/>
                <a:gd name="connsiteX0" fmla="*/ 223429 w 357197"/>
                <a:gd name="connsiteY0" fmla="*/ 138 h 1326590"/>
                <a:gd name="connsiteX1" fmla="*/ 266098 w 357197"/>
                <a:gd name="connsiteY1" fmla="*/ 43906 h 1326590"/>
                <a:gd name="connsiteX2" fmla="*/ 276313 w 357197"/>
                <a:gd name="connsiteY2" fmla="*/ 121122 h 1326590"/>
                <a:gd name="connsiteX3" fmla="*/ 333463 w 357197"/>
                <a:gd name="connsiteY3" fmla="*/ 220877 h 1326590"/>
                <a:gd name="connsiteX4" fmla="*/ 278330 w 357197"/>
                <a:gd name="connsiteY4" fmla="*/ 328574 h 1326590"/>
                <a:gd name="connsiteX5" fmla="*/ 244900 w 357197"/>
                <a:gd name="connsiteY5" fmla="*/ 376524 h 1326590"/>
                <a:gd name="connsiteX6" fmla="*/ 277689 w 357197"/>
                <a:gd name="connsiteY6" fmla="*/ 1181455 h 1326590"/>
                <a:gd name="connsiteX7" fmla="*/ 160064 w 357197"/>
                <a:gd name="connsiteY7" fmla="*/ 1326590 h 1326590"/>
                <a:gd name="connsiteX8" fmla="*/ 160065 w 357197"/>
                <a:gd name="connsiteY8" fmla="*/ 1326589 h 1326590"/>
                <a:gd name="connsiteX9" fmla="*/ 42440 w 357197"/>
                <a:gd name="connsiteY9" fmla="*/ 1181454 h 1326590"/>
                <a:gd name="connsiteX10" fmla="*/ 83670 w 357197"/>
                <a:gd name="connsiteY10" fmla="*/ 389352 h 1326590"/>
                <a:gd name="connsiteX11" fmla="*/ 81424 w 357197"/>
                <a:gd name="connsiteY11" fmla="*/ 389429 h 1326590"/>
                <a:gd name="connsiteX12" fmla="*/ 53741 w 357197"/>
                <a:gd name="connsiteY12" fmla="*/ 382172 h 1326590"/>
                <a:gd name="connsiteX13" fmla="*/ 4164 w 357197"/>
                <a:gd name="connsiteY13" fmla="*/ 285052 h 1326590"/>
                <a:gd name="connsiteX14" fmla="*/ 19380 w 357197"/>
                <a:gd name="connsiteY14" fmla="*/ 114769 h 1326590"/>
                <a:gd name="connsiteX15" fmla="*/ 55609 w 357197"/>
                <a:gd name="connsiteY15" fmla="*/ 89922 h 1326590"/>
                <a:gd name="connsiteX16" fmla="*/ 65455 w 357197"/>
                <a:gd name="connsiteY16" fmla="*/ 86625 h 1326590"/>
                <a:gd name="connsiteX17" fmla="*/ 72521 w 357197"/>
                <a:gd name="connsiteY17" fmla="*/ 73095 h 1326590"/>
                <a:gd name="connsiteX18" fmla="*/ 103810 w 357197"/>
                <a:gd name="connsiteY18" fmla="*/ 56365 h 1326590"/>
                <a:gd name="connsiteX19" fmla="*/ 122404 w 357197"/>
                <a:gd name="connsiteY19" fmla="*/ 66308 h 1326590"/>
                <a:gd name="connsiteX20" fmla="*/ 122528 w 357197"/>
                <a:gd name="connsiteY20" fmla="*/ 65511 h 1326590"/>
                <a:gd name="connsiteX21" fmla="*/ 163300 w 357197"/>
                <a:gd name="connsiteY21" fmla="*/ 30625 h 1326590"/>
                <a:gd name="connsiteX22" fmla="*/ 190208 w 357197"/>
                <a:gd name="connsiteY22" fmla="*/ 45012 h 1326590"/>
                <a:gd name="connsiteX23" fmla="*/ 223429 w 357197"/>
                <a:gd name="connsiteY23" fmla="*/ 138 h 1326590"/>
                <a:gd name="connsiteX0" fmla="*/ 223429 w 357197"/>
                <a:gd name="connsiteY0" fmla="*/ 138 h 1326590"/>
                <a:gd name="connsiteX1" fmla="*/ 266098 w 357197"/>
                <a:gd name="connsiteY1" fmla="*/ 43906 h 1326590"/>
                <a:gd name="connsiteX2" fmla="*/ 276313 w 357197"/>
                <a:gd name="connsiteY2" fmla="*/ 121122 h 1326590"/>
                <a:gd name="connsiteX3" fmla="*/ 333463 w 357197"/>
                <a:gd name="connsiteY3" fmla="*/ 220877 h 1326590"/>
                <a:gd name="connsiteX4" fmla="*/ 278330 w 357197"/>
                <a:gd name="connsiteY4" fmla="*/ 328574 h 1326590"/>
                <a:gd name="connsiteX5" fmla="*/ 244900 w 357197"/>
                <a:gd name="connsiteY5" fmla="*/ 376524 h 1326590"/>
                <a:gd name="connsiteX6" fmla="*/ 277689 w 357197"/>
                <a:gd name="connsiteY6" fmla="*/ 1181455 h 1326590"/>
                <a:gd name="connsiteX7" fmla="*/ 160064 w 357197"/>
                <a:gd name="connsiteY7" fmla="*/ 1326590 h 1326590"/>
                <a:gd name="connsiteX8" fmla="*/ 160065 w 357197"/>
                <a:gd name="connsiteY8" fmla="*/ 1326589 h 1326590"/>
                <a:gd name="connsiteX9" fmla="*/ 42440 w 357197"/>
                <a:gd name="connsiteY9" fmla="*/ 1181454 h 1326590"/>
                <a:gd name="connsiteX10" fmla="*/ 83670 w 357197"/>
                <a:gd name="connsiteY10" fmla="*/ 389352 h 1326590"/>
                <a:gd name="connsiteX11" fmla="*/ 81424 w 357197"/>
                <a:gd name="connsiteY11" fmla="*/ 389429 h 1326590"/>
                <a:gd name="connsiteX12" fmla="*/ 53741 w 357197"/>
                <a:gd name="connsiteY12" fmla="*/ 382172 h 1326590"/>
                <a:gd name="connsiteX13" fmla="*/ 4164 w 357197"/>
                <a:gd name="connsiteY13" fmla="*/ 285052 h 1326590"/>
                <a:gd name="connsiteX14" fmla="*/ 19380 w 357197"/>
                <a:gd name="connsiteY14" fmla="*/ 114769 h 1326590"/>
                <a:gd name="connsiteX15" fmla="*/ 55609 w 357197"/>
                <a:gd name="connsiteY15" fmla="*/ 89922 h 1326590"/>
                <a:gd name="connsiteX16" fmla="*/ 72521 w 357197"/>
                <a:gd name="connsiteY16" fmla="*/ 73095 h 1326590"/>
                <a:gd name="connsiteX17" fmla="*/ 103810 w 357197"/>
                <a:gd name="connsiteY17" fmla="*/ 56365 h 1326590"/>
                <a:gd name="connsiteX18" fmla="*/ 122404 w 357197"/>
                <a:gd name="connsiteY18" fmla="*/ 66308 h 1326590"/>
                <a:gd name="connsiteX19" fmla="*/ 122528 w 357197"/>
                <a:gd name="connsiteY19" fmla="*/ 65511 h 1326590"/>
                <a:gd name="connsiteX20" fmla="*/ 163300 w 357197"/>
                <a:gd name="connsiteY20" fmla="*/ 30625 h 1326590"/>
                <a:gd name="connsiteX21" fmla="*/ 190208 w 357197"/>
                <a:gd name="connsiteY21" fmla="*/ 45012 h 1326590"/>
                <a:gd name="connsiteX22" fmla="*/ 223429 w 357197"/>
                <a:gd name="connsiteY22" fmla="*/ 138 h 1326590"/>
                <a:gd name="connsiteX0" fmla="*/ 223429 w 357197"/>
                <a:gd name="connsiteY0" fmla="*/ 138 h 1326590"/>
                <a:gd name="connsiteX1" fmla="*/ 266098 w 357197"/>
                <a:gd name="connsiteY1" fmla="*/ 43906 h 1326590"/>
                <a:gd name="connsiteX2" fmla="*/ 276313 w 357197"/>
                <a:gd name="connsiteY2" fmla="*/ 121122 h 1326590"/>
                <a:gd name="connsiteX3" fmla="*/ 333463 w 357197"/>
                <a:gd name="connsiteY3" fmla="*/ 220877 h 1326590"/>
                <a:gd name="connsiteX4" fmla="*/ 278330 w 357197"/>
                <a:gd name="connsiteY4" fmla="*/ 328574 h 1326590"/>
                <a:gd name="connsiteX5" fmla="*/ 244900 w 357197"/>
                <a:gd name="connsiteY5" fmla="*/ 376524 h 1326590"/>
                <a:gd name="connsiteX6" fmla="*/ 277689 w 357197"/>
                <a:gd name="connsiteY6" fmla="*/ 1181455 h 1326590"/>
                <a:gd name="connsiteX7" fmla="*/ 160064 w 357197"/>
                <a:gd name="connsiteY7" fmla="*/ 1326590 h 1326590"/>
                <a:gd name="connsiteX8" fmla="*/ 160065 w 357197"/>
                <a:gd name="connsiteY8" fmla="*/ 1326589 h 1326590"/>
                <a:gd name="connsiteX9" fmla="*/ 42440 w 357197"/>
                <a:gd name="connsiteY9" fmla="*/ 1181454 h 1326590"/>
                <a:gd name="connsiteX10" fmla="*/ 83670 w 357197"/>
                <a:gd name="connsiteY10" fmla="*/ 389352 h 1326590"/>
                <a:gd name="connsiteX11" fmla="*/ 81424 w 357197"/>
                <a:gd name="connsiteY11" fmla="*/ 389429 h 1326590"/>
                <a:gd name="connsiteX12" fmla="*/ 53741 w 357197"/>
                <a:gd name="connsiteY12" fmla="*/ 382172 h 1326590"/>
                <a:gd name="connsiteX13" fmla="*/ 4164 w 357197"/>
                <a:gd name="connsiteY13" fmla="*/ 285052 h 1326590"/>
                <a:gd name="connsiteX14" fmla="*/ 19380 w 357197"/>
                <a:gd name="connsiteY14" fmla="*/ 114769 h 1326590"/>
                <a:gd name="connsiteX15" fmla="*/ 55609 w 357197"/>
                <a:gd name="connsiteY15" fmla="*/ 89922 h 1326590"/>
                <a:gd name="connsiteX16" fmla="*/ 103810 w 357197"/>
                <a:gd name="connsiteY16" fmla="*/ 56365 h 1326590"/>
                <a:gd name="connsiteX17" fmla="*/ 122404 w 357197"/>
                <a:gd name="connsiteY17" fmla="*/ 66308 h 1326590"/>
                <a:gd name="connsiteX18" fmla="*/ 122528 w 357197"/>
                <a:gd name="connsiteY18" fmla="*/ 65511 h 1326590"/>
                <a:gd name="connsiteX19" fmla="*/ 163300 w 357197"/>
                <a:gd name="connsiteY19" fmla="*/ 30625 h 1326590"/>
                <a:gd name="connsiteX20" fmla="*/ 190208 w 357197"/>
                <a:gd name="connsiteY20" fmla="*/ 45012 h 1326590"/>
                <a:gd name="connsiteX21" fmla="*/ 223429 w 357197"/>
                <a:gd name="connsiteY21" fmla="*/ 138 h 1326590"/>
                <a:gd name="connsiteX0" fmla="*/ 223429 w 357197"/>
                <a:gd name="connsiteY0" fmla="*/ 138 h 1326590"/>
                <a:gd name="connsiteX1" fmla="*/ 266098 w 357197"/>
                <a:gd name="connsiteY1" fmla="*/ 43906 h 1326590"/>
                <a:gd name="connsiteX2" fmla="*/ 276313 w 357197"/>
                <a:gd name="connsiteY2" fmla="*/ 121122 h 1326590"/>
                <a:gd name="connsiteX3" fmla="*/ 333463 w 357197"/>
                <a:gd name="connsiteY3" fmla="*/ 220877 h 1326590"/>
                <a:gd name="connsiteX4" fmla="*/ 278330 w 357197"/>
                <a:gd name="connsiteY4" fmla="*/ 328574 h 1326590"/>
                <a:gd name="connsiteX5" fmla="*/ 244900 w 357197"/>
                <a:gd name="connsiteY5" fmla="*/ 376524 h 1326590"/>
                <a:gd name="connsiteX6" fmla="*/ 277689 w 357197"/>
                <a:gd name="connsiteY6" fmla="*/ 1181455 h 1326590"/>
                <a:gd name="connsiteX7" fmla="*/ 160064 w 357197"/>
                <a:gd name="connsiteY7" fmla="*/ 1326590 h 1326590"/>
                <a:gd name="connsiteX8" fmla="*/ 160065 w 357197"/>
                <a:gd name="connsiteY8" fmla="*/ 1326589 h 1326590"/>
                <a:gd name="connsiteX9" fmla="*/ 42440 w 357197"/>
                <a:gd name="connsiteY9" fmla="*/ 1181454 h 1326590"/>
                <a:gd name="connsiteX10" fmla="*/ 83670 w 357197"/>
                <a:gd name="connsiteY10" fmla="*/ 389352 h 1326590"/>
                <a:gd name="connsiteX11" fmla="*/ 81424 w 357197"/>
                <a:gd name="connsiteY11" fmla="*/ 389429 h 1326590"/>
                <a:gd name="connsiteX12" fmla="*/ 53741 w 357197"/>
                <a:gd name="connsiteY12" fmla="*/ 382172 h 1326590"/>
                <a:gd name="connsiteX13" fmla="*/ 4164 w 357197"/>
                <a:gd name="connsiteY13" fmla="*/ 285052 h 1326590"/>
                <a:gd name="connsiteX14" fmla="*/ 19380 w 357197"/>
                <a:gd name="connsiteY14" fmla="*/ 114769 h 1326590"/>
                <a:gd name="connsiteX15" fmla="*/ 55609 w 357197"/>
                <a:gd name="connsiteY15" fmla="*/ 89922 h 1326590"/>
                <a:gd name="connsiteX16" fmla="*/ 79567 w 357197"/>
                <a:gd name="connsiteY16" fmla="*/ 56365 h 1326590"/>
                <a:gd name="connsiteX17" fmla="*/ 122404 w 357197"/>
                <a:gd name="connsiteY17" fmla="*/ 66308 h 1326590"/>
                <a:gd name="connsiteX18" fmla="*/ 122528 w 357197"/>
                <a:gd name="connsiteY18" fmla="*/ 65511 h 1326590"/>
                <a:gd name="connsiteX19" fmla="*/ 163300 w 357197"/>
                <a:gd name="connsiteY19" fmla="*/ 30625 h 1326590"/>
                <a:gd name="connsiteX20" fmla="*/ 190208 w 357197"/>
                <a:gd name="connsiteY20" fmla="*/ 45012 h 1326590"/>
                <a:gd name="connsiteX21" fmla="*/ 223429 w 357197"/>
                <a:gd name="connsiteY21" fmla="*/ 138 h 1326590"/>
                <a:gd name="connsiteX0" fmla="*/ 223429 w 357197"/>
                <a:gd name="connsiteY0" fmla="*/ 138 h 1326590"/>
                <a:gd name="connsiteX1" fmla="*/ 266098 w 357197"/>
                <a:gd name="connsiteY1" fmla="*/ 43906 h 1326590"/>
                <a:gd name="connsiteX2" fmla="*/ 276313 w 357197"/>
                <a:gd name="connsiteY2" fmla="*/ 121122 h 1326590"/>
                <a:gd name="connsiteX3" fmla="*/ 333463 w 357197"/>
                <a:gd name="connsiteY3" fmla="*/ 220877 h 1326590"/>
                <a:gd name="connsiteX4" fmla="*/ 278330 w 357197"/>
                <a:gd name="connsiteY4" fmla="*/ 328574 h 1326590"/>
                <a:gd name="connsiteX5" fmla="*/ 244900 w 357197"/>
                <a:gd name="connsiteY5" fmla="*/ 376524 h 1326590"/>
                <a:gd name="connsiteX6" fmla="*/ 277689 w 357197"/>
                <a:gd name="connsiteY6" fmla="*/ 1181455 h 1326590"/>
                <a:gd name="connsiteX7" fmla="*/ 160064 w 357197"/>
                <a:gd name="connsiteY7" fmla="*/ 1326590 h 1326590"/>
                <a:gd name="connsiteX8" fmla="*/ 160065 w 357197"/>
                <a:gd name="connsiteY8" fmla="*/ 1326589 h 1326590"/>
                <a:gd name="connsiteX9" fmla="*/ 42440 w 357197"/>
                <a:gd name="connsiteY9" fmla="*/ 1181454 h 1326590"/>
                <a:gd name="connsiteX10" fmla="*/ 83670 w 357197"/>
                <a:gd name="connsiteY10" fmla="*/ 389352 h 1326590"/>
                <a:gd name="connsiteX11" fmla="*/ 81424 w 357197"/>
                <a:gd name="connsiteY11" fmla="*/ 389429 h 1326590"/>
                <a:gd name="connsiteX12" fmla="*/ 53741 w 357197"/>
                <a:gd name="connsiteY12" fmla="*/ 382172 h 1326590"/>
                <a:gd name="connsiteX13" fmla="*/ 4164 w 357197"/>
                <a:gd name="connsiteY13" fmla="*/ 285052 h 1326590"/>
                <a:gd name="connsiteX14" fmla="*/ 19380 w 357197"/>
                <a:gd name="connsiteY14" fmla="*/ 114769 h 1326590"/>
                <a:gd name="connsiteX15" fmla="*/ 55609 w 357197"/>
                <a:gd name="connsiteY15" fmla="*/ 89922 h 1326590"/>
                <a:gd name="connsiteX16" fmla="*/ 79567 w 357197"/>
                <a:gd name="connsiteY16" fmla="*/ 56365 h 1326590"/>
                <a:gd name="connsiteX17" fmla="*/ 122404 w 357197"/>
                <a:gd name="connsiteY17" fmla="*/ 66308 h 1326590"/>
                <a:gd name="connsiteX18" fmla="*/ 122528 w 357197"/>
                <a:gd name="connsiteY18" fmla="*/ 65511 h 1326590"/>
                <a:gd name="connsiteX19" fmla="*/ 163300 w 357197"/>
                <a:gd name="connsiteY19" fmla="*/ 30625 h 1326590"/>
                <a:gd name="connsiteX20" fmla="*/ 190208 w 357197"/>
                <a:gd name="connsiteY20" fmla="*/ 45012 h 1326590"/>
                <a:gd name="connsiteX21" fmla="*/ 223429 w 357197"/>
                <a:gd name="connsiteY21" fmla="*/ 138 h 1326590"/>
                <a:gd name="connsiteX0" fmla="*/ 223429 w 357197"/>
                <a:gd name="connsiteY0" fmla="*/ 138 h 1326590"/>
                <a:gd name="connsiteX1" fmla="*/ 266098 w 357197"/>
                <a:gd name="connsiteY1" fmla="*/ 43906 h 1326590"/>
                <a:gd name="connsiteX2" fmla="*/ 276313 w 357197"/>
                <a:gd name="connsiteY2" fmla="*/ 121122 h 1326590"/>
                <a:gd name="connsiteX3" fmla="*/ 333463 w 357197"/>
                <a:gd name="connsiteY3" fmla="*/ 220877 h 1326590"/>
                <a:gd name="connsiteX4" fmla="*/ 278330 w 357197"/>
                <a:gd name="connsiteY4" fmla="*/ 328574 h 1326590"/>
                <a:gd name="connsiteX5" fmla="*/ 244900 w 357197"/>
                <a:gd name="connsiteY5" fmla="*/ 376524 h 1326590"/>
                <a:gd name="connsiteX6" fmla="*/ 277689 w 357197"/>
                <a:gd name="connsiteY6" fmla="*/ 1181455 h 1326590"/>
                <a:gd name="connsiteX7" fmla="*/ 160064 w 357197"/>
                <a:gd name="connsiteY7" fmla="*/ 1326590 h 1326590"/>
                <a:gd name="connsiteX8" fmla="*/ 160065 w 357197"/>
                <a:gd name="connsiteY8" fmla="*/ 1326589 h 1326590"/>
                <a:gd name="connsiteX9" fmla="*/ 42440 w 357197"/>
                <a:gd name="connsiteY9" fmla="*/ 1181454 h 1326590"/>
                <a:gd name="connsiteX10" fmla="*/ 83670 w 357197"/>
                <a:gd name="connsiteY10" fmla="*/ 389352 h 1326590"/>
                <a:gd name="connsiteX11" fmla="*/ 81424 w 357197"/>
                <a:gd name="connsiteY11" fmla="*/ 389429 h 1326590"/>
                <a:gd name="connsiteX12" fmla="*/ 53741 w 357197"/>
                <a:gd name="connsiteY12" fmla="*/ 382172 h 1326590"/>
                <a:gd name="connsiteX13" fmla="*/ 4164 w 357197"/>
                <a:gd name="connsiteY13" fmla="*/ 285052 h 1326590"/>
                <a:gd name="connsiteX14" fmla="*/ 19380 w 357197"/>
                <a:gd name="connsiteY14" fmla="*/ 114769 h 1326590"/>
                <a:gd name="connsiteX15" fmla="*/ 55609 w 357197"/>
                <a:gd name="connsiteY15" fmla="*/ 89922 h 1326590"/>
                <a:gd name="connsiteX16" fmla="*/ 82873 w 357197"/>
                <a:gd name="connsiteY16" fmla="*/ 57519 h 1326590"/>
                <a:gd name="connsiteX17" fmla="*/ 122404 w 357197"/>
                <a:gd name="connsiteY17" fmla="*/ 66308 h 1326590"/>
                <a:gd name="connsiteX18" fmla="*/ 122528 w 357197"/>
                <a:gd name="connsiteY18" fmla="*/ 65511 h 1326590"/>
                <a:gd name="connsiteX19" fmla="*/ 163300 w 357197"/>
                <a:gd name="connsiteY19" fmla="*/ 30625 h 1326590"/>
                <a:gd name="connsiteX20" fmla="*/ 190208 w 357197"/>
                <a:gd name="connsiteY20" fmla="*/ 45012 h 1326590"/>
                <a:gd name="connsiteX21" fmla="*/ 223429 w 357197"/>
                <a:gd name="connsiteY21" fmla="*/ 138 h 1326590"/>
                <a:gd name="connsiteX0" fmla="*/ 223429 w 357197"/>
                <a:gd name="connsiteY0" fmla="*/ 138 h 1326590"/>
                <a:gd name="connsiteX1" fmla="*/ 266098 w 357197"/>
                <a:gd name="connsiteY1" fmla="*/ 43906 h 1326590"/>
                <a:gd name="connsiteX2" fmla="*/ 276313 w 357197"/>
                <a:gd name="connsiteY2" fmla="*/ 121122 h 1326590"/>
                <a:gd name="connsiteX3" fmla="*/ 333463 w 357197"/>
                <a:gd name="connsiteY3" fmla="*/ 220877 h 1326590"/>
                <a:gd name="connsiteX4" fmla="*/ 278330 w 357197"/>
                <a:gd name="connsiteY4" fmla="*/ 328574 h 1326590"/>
                <a:gd name="connsiteX5" fmla="*/ 244900 w 357197"/>
                <a:gd name="connsiteY5" fmla="*/ 376524 h 1326590"/>
                <a:gd name="connsiteX6" fmla="*/ 277689 w 357197"/>
                <a:gd name="connsiteY6" fmla="*/ 1181455 h 1326590"/>
                <a:gd name="connsiteX7" fmla="*/ 160064 w 357197"/>
                <a:gd name="connsiteY7" fmla="*/ 1326590 h 1326590"/>
                <a:gd name="connsiteX8" fmla="*/ 160065 w 357197"/>
                <a:gd name="connsiteY8" fmla="*/ 1326589 h 1326590"/>
                <a:gd name="connsiteX9" fmla="*/ 42440 w 357197"/>
                <a:gd name="connsiteY9" fmla="*/ 1181454 h 1326590"/>
                <a:gd name="connsiteX10" fmla="*/ 83670 w 357197"/>
                <a:gd name="connsiteY10" fmla="*/ 389352 h 1326590"/>
                <a:gd name="connsiteX11" fmla="*/ 81424 w 357197"/>
                <a:gd name="connsiteY11" fmla="*/ 389429 h 1326590"/>
                <a:gd name="connsiteX12" fmla="*/ 53741 w 357197"/>
                <a:gd name="connsiteY12" fmla="*/ 382172 h 1326590"/>
                <a:gd name="connsiteX13" fmla="*/ 4164 w 357197"/>
                <a:gd name="connsiteY13" fmla="*/ 285052 h 1326590"/>
                <a:gd name="connsiteX14" fmla="*/ 19380 w 357197"/>
                <a:gd name="connsiteY14" fmla="*/ 114769 h 1326590"/>
                <a:gd name="connsiteX15" fmla="*/ 55609 w 357197"/>
                <a:gd name="connsiteY15" fmla="*/ 89922 h 1326590"/>
                <a:gd name="connsiteX16" fmla="*/ 82873 w 357197"/>
                <a:gd name="connsiteY16" fmla="*/ 57519 h 1326590"/>
                <a:gd name="connsiteX17" fmla="*/ 122404 w 357197"/>
                <a:gd name="connsiteY17" fmla="*/ 66308 h 1326590"/>
                <a:gd name="connsiteX18" fmla="*/ 163300 w 357197"/>
                <a:gd name="connsiteY18" fmla="*/ 30625 h 1326590"/>
                <a:gd name="connsiteX19" fmla="*/ 190208 w 357197"/>
                <a:gd name="connsiteY19" fmla="*/ 45012 h 1326590"/>
                <a:gd name="connsiteX20" fmla="*/ 223429 w 357197"/>
                <a:gd name="connsiteY20" fmla="*/ 138 h 1326590"/>
                <a:gd name="connsiteX0" fmla="*/ 223429 w 357197"/>
                <a:gd name="connsiteY0" fmla="*/ 138 h 1326590"/>
                <a:gd name="connsiteX1" fmla="*/ 266098 w 357197"/>
                <a:gd name="connsiteY1" fmla="*/ 43906 h 1326590"/>
                <a:gd name="connsiteX2" fmla="*/ 276313 w 357197"/>
                <a:gd name="connsiteY2" fmla="*/ 121122 h 1326590"/>
                <a:gd name="connsiteX3" fmla="*/ 333463 w 357197"/>
                <a:gd name="connsiteY3" fmla="*/ 220877 h 1326590"/>
                <a:gd name="connsiteX4" fmla="*/ 278330 w 357197"/>
                <a:gd name="connsiteY4" fmla="*/ 328574 h 1326590"/>
                <a:gd name="connsiteX5" fmla="*/ 244900 w 357197"/>
                <a:gd name="connsiteY5" fmla="*/ 376524 h 1326590"/>
                <a:gd name="connsiteX6" fmla="*/ 277689 w 357197"/>
                <a:gd name="connsiteY6" fmla="*/ 1181455 h 1326590"/>
                <a:gd name="connsiteX7" fmla="*/ 160064 w 357197"/>
                <a:gd name="connsiteY7" fmla="*/ 1326590 h 1326590"/>
                <a:gd name="connsiteX8" fmla="*/ 160065 w 357197"/>
                <a:gd name="connsiteY8" fmla="*/ 1326589 h 1326590"/>
                <a:gd name="connsiteX9" fmla="*/ 42440 w 357197"/>
                <a:gd name="connsiteY9" fmla="*/ 1181454 h 1326590"/>
                <a:gd name="connsiteX10" fmla="*/ 83670 w 357197"/>
                <a:gd name="connsiteY10" fmla="*/ 389352 h 1326590"/>
                <a:gd name="connsiteX11" fmla="*/ 81424 w 357197"/>
                <a:gd name="connsiteY11" fmla="*/ 389429 h 1326590"/>
                <a:gd name="connsiteX12" fmla="*/ 53741 w 357197"/>
                <a:gd name="connsiteY12" fmla="*/ 382172 h 1326590"/>
                <a:gd name="connsiteX13" fmla="*/ 4164 w 357197"/>
                <a:gd name="connsiteY13" fmla="*/ 285052 h 1326590"/>
                <a:gd name="connsiteX14" fmla="*/ 19380 w 357197"/>
                <a:gd name="connsiteY14" fmla="*/ 114769 h 1326590"/>
                <a:gd name="connsiteX15" fmla="*/ 55609 w 357197"/>
                <a:gd name="connsiteY15" fmla="*/ 89922 h 1326590"/>
                <a:gd name="connsiteX16" fmla="*/ 82873 w 357197"/>
                <a:gd name="connsiteY16" fmla="*/ 57519 h 1326590"/>
                <a:gd name="connsiteX17" fmla="*/ 122404 w 357197"/>
                <a:gd name="connsiteY17" fmla="*/ 66308 h 1326590"/>
                <a:gd name="connsiteX18" fmla="*/ 146770 w 357197"/>
                <a:gd name="connsiteY18" fmla="*/ 36396 h 1326590"/>
                <a:gd name="connsiteX19" fmla="*/ 190208 w 357197"/>
                <a:gd name="connsiteY19" fmla="*/ 45012 h 1326590"/>
                <a:gd name="connsiteX20" fmla="*/ 223429 w 357197"/>
                <a:gd name="connsiteY20" fmla="*/ 138 h 1326590"/>
                <a:gd name="connsiteX0" fmla="*/ 223429 w 357197"/>
                <a:gd name="connsiteY0" fmla="*/ 138 h 1326590"/>
                <a:gd name="connsiteX1" fmla="*/ 266098 w 357197"/>
                <a:gd name="connsiteY1" fmla="*/ 43906 h 1326590"/>
                <a:gd name="connsiteX2" fmla="*/ 276313 w 357197"/>
                <a:gd name="connsiteY2" fmla="*/ 121122 h 1326590"/>
                <a:gd name="connsiteX3" fmla="*/ 333463 w 357197"/>
                <a:gd name="connsiteY3" fmla="*/ 220877 h 1326590"/>
                <a:gd name="connsiteX4" fmla="*/ 278330 w 357197"/>
                <a:gd name="connsiteY4" fmla="*/ 328574 h 1326590"/>
                <a:gd name="connsiteX5" fmla="*/ 244900 w 357197"/>
                <a:gd name="connsiteY5" fmla="*/ 376524 h 1326590"/>
                <a:gd name="connsiteX6" fmla="*/ 277689 w 357197"/>
                <a:gd name="connsiteY6" fmla="*/ 1181455 h 1326590"/>
                <a:gd name="connsiteX7" fmla="*/ 160064 w 357197"/>
                <a:gd name="connsiteY7" fmla="*/ 1326590 h 1326590"/>
                <a:gd name="connsiteX8" fmla="*/ 160065 w 357197"/>
                <a:gd name="connsiteY8" fmla="*/ 1326589 h 1326590"/>
                <a:gd name="connsiteX9" fmla="*/ 42440 w 357197"/>
                <a:gd name="connsiteY9" fmla="*/ 1181454 h 1326590"/>
                <a:gd name="connsiteX10" fmla="*/ 83670 w 357197"/>
                <a:gd name="connsiteY10" fmla="*/ 389352 h 1326590"/>
                <a:gd name="connsiteX11" fmla="*/ 81424 w 357197"/>
                <a:gd name="connsiteY11" fmla="*/ 389429 h 1326590"/>
                <a:gd name="connsiteX12" fmla="*/ 53741 w 357197"/>
                <a:gd name="connsiteY12" fmla="*/ 382172 h 1326590"/>
                <a:gd name="connsiteX13" fmla="*/ 4164 w 357197"/>
                <a:gd name="connsiteY13" fmla="*/ 285052 h 1326590"/>
                <a:gd name="connsiteX14" fmla="*/ 19380 w 357197"/>
                <a:gd name="connsiteY14" fmla="*/ 114769 h 1326590"/>
                <a:gd name="connsiteX15" fmla="*/ 55609 w 357197"/>
                <a:gd name="connsiteY15" fmla="*/ 89922 h 1326590"/>
                <a:gd name="connsiteX16" fmla="*/ 82873 w 357197"/>
                <a:gd name="connsiteY16" fmla="*/ 57519 h 1326590"/>
                <a:gd name="connsiteX17" fmla="*/ 122404 w 357197"/>
                <a:gd name="connsiteY17" fmla="*/ 66308 h 1326590"/>
                <a:gd name="connsiteX18" fmla="*/ 146770 w 357197"/>
                <a:gd name="connsiteY18" fmla="*/ 36396 h 1326590"/>
                <a:gd name="connsiteX19" fmla="*/ 190208 w 357197"/>
                <a:gd name="connsiteY19" fmla="*/ 45012 h 1326590"/>
                <a:gd name="connsiteX20" fmla="*/ 223429 w 357197"/>
                <a:gd name="connsiteY20" fmla="*/ 138 h 1326590"/>
                <a:gd name="connsiteX0" fmla="*/ 223429 w 357197"/>
                <a:gd name="connsiteY0" fmla="*/ 138 h 1326590"/>
                <a:gd name="connsiteX1" fmla="*/ 266098 w 357197"/>
                <a:gd name="connsiteY1" fmla="*/ 43906 h 1326590"/>
                <a:gd name="connsiteX2" fmla="*/ 276313 w 357197"/>
                <a:gd name="connsiteY2" fmla="*/ 121122 h 1326590"/>
                <a:gd name="connsiteX3" fmla="*/ 333463 w 357197"/>
                <a:gd name="connsiteY3" fmla="*/ 220877 h 1326590"/>
                <a:gd name="connsiteX4" fmla="*/ 278330 w 357197"/>
                <a:gd name="connsiteY4" fmla="*/ 328574 h 1326590"/>
                <a:gd name="connsiteX5" fmla="*/ 244900 w 357197"/>
                <a:gd name="connsiteY5" fmla="*/ 376524 h 1326590"/>
                <a:gd name="connsiteX6" fmla="*/ 277689 w 357197"/>
                <a:gd name="connsiteY6" fmla="*/ 1181455 h 1326590"/>
                <a:gd name="connsiteX7" fmla="*/ 160064 w 357197"/>
                <a:gd name="connsiteY7" fmla="*/ 1326590 h 1326590"/>
                <a:gd name="connsiteX8" fmla="*/ 160065 w 357197"/>
                <a:gd name="connsiteY8" fmla="*/ 1326589 h 1326590"/>
                <a:gd name="connsiteX9" fmla="*/ 42440 w 357197"/>
                <a:gd name="connsiteY9" fmla="*/ 1181454 h 1326590"/>
                <a:gd name="connsiteX10" fmla="*/ 83670 w 357197"/>
                <a:gd name="connsiteY10" fmla="*/ 389352 h 1326590"/>
                <a:gd name="connsiteX11" fmla="*/ 81424 w 357197"/>
                <a:gd name="connsiteY11" fmla="*/ 389429 h 1326590"/>
                <a:gd name="connsiteX12" fmla="*/ 53741 w 357197"/>
                <a:gd name="connsiteY12" fmla="*/ 382172 h 1326590"/>
                <a:gd name="connsiteX13" fmla="*/ 4164 w 357197"/>
                <a:gd name="connsiteY13" fmla="*/ 285052 h 1326590"/>
                <a:gd name="connsiteX14" fmla="*/ 19380 w 357197"/>
                <a:gd name="connsiteY14" fmla="*/ 114769 h 1326590"/>
                <a:gd name="connsiteX15" fmla="*/ 55609 w 357197"/>
                <a:gd name="connsiteY15" fmla="*/ 89922 h 1326590"/>
                <a:gd name="connsiteX16" fmla="*/ 82873 w 357197"/>
                <a:gd name="connsiteY16" fmla="*/ 57519 h 1326590"/>
                <a:gd name="connsiteX17" fmla="*/ 122404 w 357197"/>
                <a:gd name="connsiteY17" fmla="*/ 66308 h 1326590"/>
                <a:gd name="connsiteX18" fmla="*/ 146770 w 357197"/>
                <a:gd name="connsiteY18" fmla="*/ 36396 h 1326590"/>
                <a:gd name="connsiteX19" fmla="*/ 190208 w 357197"/>
                <a:gd name="connsiteY19" fmla="*/ 45012 h 1326590"/>
                <a:gd name="connsiteX20" fmla="*/ 223429 w 357197"/>
                <a:gd name="connsiteY20" fmla="*/ 138 h 1326590"/>
                <a:gd name="connsiteX0" fmla="*/ 223429 w 357197"/>
                <a:gd name="connsiteY0" fmla="*/ 138 h 1326590"/>
                <a:gd name="connsiteX1" fmla="*/ 266098 w 357197"/>
                <a:gd name="connsiteY1" fmla="*/ 43906 h 1326590"/>
                <a:gd name="connsiteX2" fmla="*/ 276313 w 357197"/>
                <a:gd name="connsiteY2" fmla="*/ 121122 h 1326590"/>
                <a:gd name="connsiteX3" fmla="*/ 333463 w 357197"/>
                <a:gd name="connsiteY3" fmla="*/ 220877 h 1326590"/>
                <a:gd name="connsiteX4" fmla="*/ 278330 w 357197"/>
                <a:gd name="connsiteY4" fmla="*/ 328574 h 1326590"/>
                <a:gd name="connsiteX5" fmla="*/ 244900 w 357197"/>
                <a:gd name="connsiteY5" fmla="*/ 376524 h 1326590"/>
                <a:gd name="connsiteX6" fmla="*/ 277689 w 357197"/>
                <a:gd name="connsiteY6" fmla="*/ 1181455 h 1326590"/>
                <a:gd name="connsiteX7" fmla="*/ 160064 w 357197"/>
                <a:gd name="connsiteY7" fmla="*/ 1326590 h 1326590"/>
                <a:gd name="connsiteX8" fmla="*/ 160065 w 357197"/>
                <a:gd name="connsiteY8" fmla="*/ 1326589 h 1326590"/>
                <a:gd name="connsiteX9" fmla="*/ 42440 w 357197"/>
                <a:gd name="connsiteY9" fmla="*/ 1181454 h 1326590"/>
                <a:gd name="connsiteX10" fmla="*/ 83670 w 357197"/>
                <a:gd name="connsiteY10" fmla="*/ 389352 h 1326590"/>
                <a:gd name="connsiteX11" fmla="*/ 81424 w 357197"/>
                <a:gd name="connsiteY11" fmla="*/ 389429 h 1326590"/>
                <a:gd name="connsiteX12" fmla="*/ 53741 w 357197"/>
                <a:gd name="connsiteY12" fmla="*/ 382172 h 1326590"/>
                <a:gd name="connsiteX13" fmla="*/ 4164 w 357197"/>
                <a:gd name="connsiteY13" fmla="*/ 285052 h 1326590"/>
                <a:gd name="connsiteX14" fmla="*/ 19380 w 357197"/>
                <a:gd name="connsiteY14" fmla="*/ 114769 h 1326590"/>
                <a:gd name="connsiteX15" fmla="*/ 55609 w 357197"/>
                <a:gd name="connsiteY15" fmla="*/ 89922 h 1326590"/>
                <a:gd name="connsiteX16" fmla="*/ 82873 w 357197"/>
                <a:gd name="connsiteY16" fmla="*/ 57519 h 1326590"/>
                <a:gd name="connsiteX17" fmla="*/ 122404 w 357197"/>
                <a:gd name="connsiteY17" fmla="*/ 66308 h 1326590"/>
                <a:gd name="connsiteX18" fmla="*/ 147872 w 357197"/>
                <a:gd name="connsiteY18" fmla="*/ 31780 h 1326590"/>
                <a:gd name="connsiteX19" fmla="*/ 190208 w 357197"/>
                <a:gd name="connsiteY19" fmla="*/ 45012 h 1326590"/>
                <a:gd name="connsiteX20" fmla="*/ 223429 w 357197"/>
                <a:gd name="connsiteY20" fmla="*/ 138 h 1326590"/>
                <a:gd name="connsiteX0" fmla="*/ 223429 w 357197"/>
                <a:gd name="connsiteY0" fmla="*/ 166 h 1326618"/>
                <a:gd name="connsiteX1" fmla="*/ 266098 w 357197"/>
                <a:gd name="connsiteY1" fmla="*/ 43934 h 1326618"/>
                <a:gd name="connsiteX2" fmla="*/ 276313 w 357197"/>
                <a:gd name="connsiteY2" fmla="*/ 121150 h 1326618"/>
                <a:gd name="connsiteX3" fmla="*/ 333463 w 357197"/>
                <a:gd name="connsiteY3" fmla="*/ 220905 h 1326618"/>
                <a:gd name="connsiteX4" fmla="*/ 278330 w 357197"/>
                <a:gd name="connsiteY4" fmla="*/ 328602 h 1326618"/>
                <a:gd name="connsiteX5" fmla="*/ 244900 w 357197"/>
                <a:gd name="connsiteY5" fmla="*/ 376552 h 1326618"/>
                <a:gd name="connsiteX6" fmla="*/ 277689 w 357197"/>
                <a:gd name="connsiteY6" fmla="*/ 1181483 h 1326618"/>
                <a:gd name="connsiteX7" fmla="*/ 160064 w 357197"/>
                <a:gd name="connsiteY7" fmla="*/ 1326618 h 1326618"/>
                <a:gd name="connsiteX8" fmla="*/ 160065 w 357197"/>
                <a:gd name="connsiteY8" fmla="*/ 1326617 h 1326618"/>
                <a:gd name="connsiteX9" fmla="*/ 42440 w 357197"/>
                <a:gd name="connsiteY9" fmla="*/ 1181482 h 1326618"/>
                <a:gd name="connsiteX10" fmla="*/ 83670 w 357197"/>
                <a:gd name="connsiteY10" fmla="*/ 389380 h 1326618"/>
                <a:gd name="connsiteX11" fmla="*/ 81424 w 357197"/>
                <a:gd name="connsiteY11" fmla="*/ 389457 h 1326618"/>
                <a:gd name="connsiteX12" fmla="*/ 53741 w 357197"/>
                <a:gd name="connsiteY12" fmla="*/ 382200 h 1326618"/>
                <a:gd name="connsiteX13" fmla="*/ 4164 w 357197"/>
                <a:gd name="connsiteY13" fmla="*/ 285080 h 1326618"/>
                <a:gd name="connsiteX14" fmla="*/ 19380 w 357197"/>
                <a:gd name="connsiteY14" fmla="*/ 114797 h 1326618"/>
                <a:gd name="connsiteX15" fmla="*/ 55609 w 357197"/>
                <a:gd name="connsiteY15" fmla="*/ 89950 h 1326618"/>
                <a:gd name="connsiteX16" fmla="*/ 82873 w 357197"/>
                <a:gd name="connsiteY16" fmla="*/ 57547 h 1326618"/>
                <a:gd name="connsiteX17" fmla="*/ 122404 w 357197"/>
                <a:gd name="connsiteY17" fmla="*/ 66336 h 1326618"/>
                <a:gd name="connsiteX18" fmla="*/ 147872 w 357197"/>
                <a:gd name="connsiteY18" fmla="*/ 31808 h 1326618"/>
                <a:gd name="connsiteX19" fmla="*/ 190208 w 357197"/>
                <a:gd name="connsiteY19" fmla="*/ 45040 h 1326618"/>
                <a:gd name="connsiteX20" fmla="*/ 223429 w 357197"/>
                <a:gd name="connsiteY20" fmla="*/ 166 h 1326618"/>
                <a:gd name="connsiteX0" fmla="*/ 223429 w 357197"/>
                <a:gd name="connsiteY0" fmla="*/ 2 h 1326454"/>
                <a:gd name="connsiteX1" fmla="*/ 259486 w 357197"/>
                <a:gd name="connsiteY1" fmla="*/ 43770 h 1326454"/>
                <a:gd name="connsiteX2" fmla="*/ 276313 w 357197"/>
                <a:gd name="connsiteY2" fmla="*/ 120986 h 1326454"/>
                <a:gd name="connsiteX3" fmla="*/ 333463 w 357197"/>
                <a:gd name="connsiteY3" fmla="*/ 220741 h 1326454"/>
                <a:gd name="connsiteX4" fmla="*/ 278330 w 357197"/>
                <a:gd name="connsiteY4" fmla="*/ 328438 h 1326454"/>
                <a:gd name="connsiteX5" fmla="*/ 244900 w 357197"/>
                <a:gd name="connsiteY5" fmla="*/ 376388 h 1326454"/>
                <a:gd name="connsiteX6" fmla="*/ 277689 w 357197"/>
                <a:gd name="connsiteY6" fmla="*/ 1181319 h 1326454"/>
                <a:gd name="connsiteX7" fmla="*/ 160064 w 357197"/>
                <a:gd name="connsiteY7" fmla="*/ 1326454 h 1326454"/>
                <a:gd name="connsiteX8" fmla="*/ 160065 w 357197"/>
                <a:gd name="connsiteY8" fmla="*/ 1326453 h 1326454"/>
                <a:gd name="connsiteX9" fmla="*/ 42440 w 357197"/>
                <a:gd name="connsiteY9" fmla="*/ 1181318 h 1326454"/>
                <a:gd name="connsiteX10" fmla="*/ 83670 w 357197"/>
                <a:gd name="connsiteY10" fmla="*/ 389216 h 1326454"/>
                <a:gd name="connsiteX11" fmla="*/ 81424 w 357197"/>
                <a:gd name="connsiteY11" fmla="*/ 389293 h 1326454"/>
                <a:gd name="connsiteX12" fmla="*/ 53741 w 357197"/>
                <a:gd name="connsiteY12" fmla="*/ 382036 h 1326454"/>
                <a:gd name="connsiteX13" fmla="*/ 4164 w 357197"/>
                <a:gd name="connsiteY13" fmla="*/ 284916 h 1326454"/>
                <a:gd name="connsiteX14" fmla="*/ 19380 w 357197"/>
                <a:gd name="connsiteY14" fmla="*/ 114633 h 1326454"/>
                <a:gd name="connsiteX15" fmla="*/ 55609 w 357197"/>
                <a:gd name="connsiteY15" fmla="*/ 89786 h 1326454"/>
                <a:gd name="connsiteX16" fmla="*/ 82873 w 357197"/>
                <a:gd name="connsiteY16" fmla="*/ 57383 h 1326454"/>
                <a:gd name="connsiteX17" fmla="*/ 122404 w 357197"/>
                <a:gd name="connsiteY17" fmla="*/ 66172 h 1326454"/>
                <a:gd name="connsiteX18" fmla="*/ 147872 w 357197"/>
                <a:gd name="connsiteY18" fmla="*/ 31644 h 1326454"/>
                <a:gd name="connsiteX19" fmla="*/ 190208 w 357197"/>
                <a:gd name="connsiteY19" fmla="*/ 44876 h 1326454"/>
                <a:gd name="connsiteX20" fmla="*/ 223429 w 357197"/>
                <a:gd name="connsiteY20" fmla="*/ 2 h 1326454"/>
                <a:gd name="connsiteX0" fmla="*/ 220123 w 357197"/>
                <a:gd name="connsiteY0" fmla="*/ 2 h 1317221"/>
                <a:gd name="connsiteX1" fmla="*/ 259486 w 357197"/>
                <a:gd name="connsiteY1" fmla="*/ 34537 h 1317221"/>
                <a:gd name="connsiteX2" fmla="*/ 276313 w 357197"/>
                <a:gd name="connsiteY2" fmla="*/ 111753 h 1317221"/>
                <a:gd name="connsiteX3" fmla="*/ 333463 w 357197"/>
                <a:gd name="connsiteY3" fmla="*/ 211508 h 1317221"/>
                <a:gd name="connsiteX4" fmla="*/ 278330 w 357197"/>
                <a:gd name="connsiteY4" fmla="*/ 319205 h 1317221"/>
                <a:gd name="connsiteX5" fmla="*/ 244900 w 357197"/>
                <a:gd name="connsiteY5" fmla="*/ 367155 h 1317221"/>
                <a:gd name="connsiteX6" fmla="*/ 277689 w 357197"/>
                <a:gd name="connsiteY6" fmla="*/ 1172086 h 1317221"/>
                <a:gd name="connsiteX7" fmla="*/ 160064 w 357197"/>
                <a:gd name="connsiteY7" fmla="*/ 1317221 h 1317221"/>
                <a:gd name="connsiteX8" fmla="*/ 160065 w 357197"/>
                <a:gd name="connsiteY8" fmla="*/ 1317220 h 1317221"/>
                <a:gd name="connsiteX9" fmla="*/ 42440 w 357197"/>
                <a:gd name="connsiteY9" fmla="*/ 1172085 h 1317221"/>
                <a:gd name="connsiteX10" fmla="*/ 83670 w 357197"/>
                <a:gd name="connsiteY10" fmla="*/ 379983 h 1317221"/>
                <a:gd name="connsiteX11" fmla="*/ 81424 w 357197"/>
                <a:gd name="connsiteY11" fmla="*/ 380060 h 1317221"/>
                <a:gd name="connsiteX12" fmla="*/ 53741 w 357197"/>
                <a:gd name="connsiteY12" fmla="*/ 372803 h 1317221"/>
                <a:gd name="connsiteX13" fmla="*/ 4164 w 357197"/>
                <a:gd name="connsiteY13" fmla="*/ 275683 h 1317221"/>
                <a:gd name="connsiteX14" fmla="*/ 19380 w 357197"/>
                <a:gd name="connsiteY14" fmla="*/ 105400 h 1317221"/>
                <a:gd name="connsiteX15" fmla="*/ 55609 w 357197"/>
                <a:gd name="connsiteY15" fmla="*/ 80553 h 1317221"/>
                <a:gd name="connsiteX16" fmla="*/ 82873 w 357197"/>
                <a:gd name="connsiteY16" fmla="*/ 48150 h 1317221"/>
                <a:gd name="connsiteX17" fmla="*/ 122404 w 357197"/>
                <a:gd name="connsiteY17" fmla="*/ 56939 h 1317221"/>
                <a:gd name="connsiteX18" fmla="*/ 147872 w 357197"/>
                <a:gd name="connsiteY18" fmla="*/ 22411 h 1317221"/>
                <a:gd name="connsiteX19" fmla="*/ 190208 w 357197"/>
                <a:gd name="connsiteY19" fmla="*/ 35643 h 1317221"/>
                <a:gd name="connsiteX20" fmla="*/ 220123 w 357197"/>
                <a:gd name="connsiteY20" fmla="*/ 2 h 1317221"/>
                <a:gd name="connsiteX0" fmla="*/ 220123 w 357197"/>
                <a:gd name="connsiteY0" fmla="*/ 442 h 1317661"/>
                <a:gd name="connsiteX1" fmla="*/ 259486 w 357197"/>
                <a:gd name="connsiteY1" fmla="*/ 34977 h 1317661"/>
                <a:gd name="connsiteX2" fmla="*/ 276313 w 357197"/>
                <a:gd name="connsiteY2" fmla="*/ 112193 h 1317661"/>
                <a:gd name="connsiteX3" fmla="*/ 333463 w 357197"/>
                <a:gd name="connsiteY3" fmla="*/ 211948 h 1317661"/>
                <a:gd name="connsiteX4" fmla="*/ 278330 w 357197"/>
                <a:gd name="connsiteY4" fmla="*/ 319645 h 1317661"/>
                <a:gd name="connsiteX5" fmla="*/ 244900 w 357197"/>
                <a:gd name="connsiteY5" fmla="*/ 367595 h 1317661"/>
                <a:gd name="connsiteX6" fmla="*/ 277689 w 357197"/>
                <a:gd name="connsiteY6" fmla="*/ 1172526 h 1317661"/>
                <a:gd name="connsiteX7" fmla="*/ 160064 w 357197"/>
                <a:gd name="connsiteY7" fmla="*/ 1317661 h 1317661"/>
                <a:gd name="connsiteX8" fmla="*/ 160065 w 357197"/>
                <a:gd name="connsiteY8" fmla="*/ 1317660 h 1317661"/>
                <a:gd name="connsiteX9" fmla="*/ 42440 w 357197"/>
                <a:gd name="connsiteY9" fmla="*/ 1172525 h 1317661"/>
                <a:gd name="connsiteX10" fmla="*/ 83670 w 357197"/>
                <a:gd name="connsiteY10" fmla="*/ 380423 h 1317661"/>
                <a:gd name="connsiteX11" fmla="*/ 81424 w 357197"/>
                <a:gd name="connsiteY11" fmla="*/ 380500 h 1317661"/>
                <a:gd name="connsiteX12" fmla="*/ 53741 w 357197"/>
                <a:gd name="connsiteY12" fmla="*/ 373243 h 1317661"/>
                <a:gd name="connsiteX13" fmla="*/ 4164 w 357197"/>
                <a:gd name="connsiteY13" fmla="*/ 276123 h 1317661"/>
                <a:gd name="connsiteX14" fmla="*/ 19380 w 357197"/>
                <a:gd name="connsiteY14" fmla="*/ 105840 h 1317661"/>
                <a:gd name="connsiteX15" fmla="*/ 55609 w 357197"/>
                <a:gd name="connsiteY15" fmla="*/ 80993 h 1317661"/>
                <a:gd name="connsiteX16" fmla="*/ 82873 w 357197"/>
                <a:gd name="connsiteY16" fmla="*/ 48590 h 1317661"/>
                <a:gd name="connsiteX17" fmla="*/ 122404 w 357197"/>
                <a:gd name="connsiteY17" fmla="*/ 57379 h 1317661"/>
                <a:gd name="connsiteX18" fmla="*/ 147872 w 357197"/>
                <a:gd name="connsiteY18" fmla="*/ 22851 h 1317661"/>
                <a:gd name="connsiteX19" fmla="*/ 190208 w 357197"/>
                <a:gd name="connsiteY19" fmla="*/ 36083 h 1317661"/>
                <a:gd name="connsiteX20" fmla="*/ 220123 w 357197"/>
                <a:gd name="connsiteY20" fmla="*/ 442 h 1317661"/>
                <a:gd name="connsiteX0" fmla="*/ 220123 w 357197"/>
                <a:gd name="connsiteY0" fmla="*/ 442 h 1317661"/>
                <a:gd name="connsiteX1" fmla="*/ 259486 w 357197"/>
                <a:gd name="connsiteY1" fmla="*/ 34977 h 1317661"/>
                <a:gd name="connsiteX2" fmla="*/ 276313 w 357197"/>
                <a:gd name="connsiteY2" fmla="*/ 112193 h 1317661"/>
                <a:gd name="connsiteX3" fmla="*/ 333463 w 357197"/>
                <a:gd name="connsiteY3" fmla="*/ 211948 h 1317661"/>
                <a:gd name="connsiteX4" fmla="*/ 278330 w 357197"/>
                <a:gd name="connsiteY4" fmla="*/ 319645 h 1317661"/>
                <a:gd name="connsiteX5" fmla="*/ 244900 w 357197"/>
                <a:gd name="connsiteY5" fmla="*/ 367595 h 1317661"/>
                <a:gd name="connsiteX6" fmla="*/ 277689 w 357197"/>
                <a:gd name="connsiteY6" fmla="*/ 1172526 h 1317661"/>
                <a:gd name="connsiteX7" fmla="*/ 160064 w 357197"/>
                <a:gd name="connsiteY7" fmla="*/ 1317661 h 1317661"/>
                <a:gd name="connsiteX8" fmla="*/ 160065 w 357197"/>
                <a:gd name="connsiteY8" fmla="*/ 1317660 h 1317661"/>
                <a:gd name="connsiteX9" fmla="*/ 42440 w 357197"/>
                <a:gd name="connsiteY9" fmla="*/ 1172525 h 1317661"/>
                <a:gd name="connsiteX10" fmla="*/ 83670 w 357197"/>
                <a:gd name="connsiteY10" fmla="*/ 380423 h 1317661"/>
                <a:gd name="connsiteX11" fmla="*/ 81424 w 357197"/>
                <a:gd name="connsiteY11" fmla="*/ 380500 h 1317661"/>
                <a:gd name="connsiteX12" fmla="*/ 53741 w 357197"/>
                <a:gd name="connsiteY12" fmla="*/ 373243 h 1317661"/>
                <a:gd name="connsiteX13" fmla="*/ 4164 w 357197"/>
                <a:gd name="connsiteY13" fmla="*/ 276123 h 1317661"/>
                <a:gd name="connsiteX14" fmla="*/ 19380 w 357197"/>
                <a:gd name="connsiteY14" fmla="*/ 105840 h 1317661"/>
                <a:gd name="connsiteX15" fmla="*/ 55609 w 357197"/>
                <a:gd name="connsiteY15" fmla="*/ 80993 h 1317661"/>
                <a:gd name="connsiteX16" fmla="*/ 82873 w 357197"/>
                <a:gd name="connsiteY16" fmla="*/ 48590 h 1317661"/>
                <a:gd name="connsiteX17" fmla="*/ 122404 w 357197"/>
                <a:gd name="connsiteY17" fmla="*/ 57379 h 1317661"/>
                <a:gd name="connsiteX18" fmla="*/ 147872 w 357197"/>
                <a:gd name="connsiteY18" fmla="*/ 22851 h 1317661"/>
                <a:gd name="connsiteX19" fmla="*/ 190208 w 357197"/>
                <a:gd name="connsiteY19" fmla="*/ 36083 h 1317661"/>
                <a:gd name="connsiteX20" fmla="*/ 220123 w 357197"/>
                <a:gd name="connsiteY20" fmla="*/ 442 h 1317661"/>
                <a:gd name="connsiteX0" fmla="*/ 220123 w 341481"/>
                <a:gd name="connsiteY0" fmla="*/ 442 h 1317661"/>
                <a:gd name="connsiteX1" fmla="*/ 259486 w 341481"/>
                <a:gd name="connsiteY1" fmla="*/ 34977 h 1317661"/>
                <a:gd name="connsiteX2" fmla="*/ 276313 w 341481"/>
                <a:gd name="connsiteY2" fmla="*/ 112193 h 1317661"/>
                <a:gd name="connsiteX3" fmla="*/ 333463 w 341481"/>
                <a:gd name="connsiteY3" fmla="*/ 211948 h 1317661"/>
                <a:gd name="connsiteX4" fmla="*/ 278330 w 341481"/>
                <a:gd name="connsiteY4" fmla="*/ 319645 h 1317661"/>
                <a:gd name="connsiteX5" fmla="*/ 244900 w 341481"/>
                <a:gd name="connsiteY5" fmla="*/ 367595 h 1317661"/>
                <a:gd name="connsiteX6" fmla="*/ 277689 w 341481"/>
                <a:gd name="connsiteY6" fmla="*/ 1172526 h 1317661"/>
                <a:gd name="connsiteX7" fmla="*/ 160064 w 341481"/>
                <a:gd name="connsiteY7" fmla="*/ 1317661 h 1317661"/>
                <a:gd name="connsiteX8" fmla="*/ 160065 w 341481"/>
                <a:gd name="connsiteY8" fmla="*/ 1317660 h 1317661"/>
                <a:gd name="connsiteX9" fmla="*/ 42440 w 341481"/>
                <a:gd name="connsiteY9" fmla="*/ 1172525 h 1317661"/>
                <a:gd name="connsiteX10" fmla="*/ 83670 w 341481"/>
                <a:gd name="connsiteY10" fmla="*/ 380423 h 1317661"/>
                <a:gd name="connsiteX11" fmla="*/ 81424 w 341481"/>
                <a:gd name="connsiteY11" fmla="*/ 380500 h 1317661"/>
                <a:gd name="connsiteX12" fmla="*/ 53741 w 341481"/>
                <a:gd name="connsiteY12" fmla="*/ 373243 h 1317661"/>
                <a:gd name="connsiteX13" fmla="*/ 4164 w 341481"/>
                <a:gd name="connsiteY13" fmla="*/ 276123 h 1317661"/>
                <a:gd name="connsiteX14" fmla="*/ 19380 w 341481"/>
                <a:gd name="connsiteY14" fmla="*/ 105840 h 1317661"/>
                <a:gd name="connsiteX15" fmla="*/ 55609 w 341481"/>
                <a:gd name="connsiteY15" fmla="*/ 80993 h 1317661"/>
                <a:gd name="connsiteX16" fmla="*/ 82873 w 341481"/>
                <a:gd name="connsiteY16" fmla="*/ 48590 h 1317661"/>
                <a:gd name="connsiteX17" fmla="*/ 122404 w 341481"/>
                <a:gd name="connsiteY17" fmla="*/ 57379 h 1317661"/>
                <a:gd name="connsiteX18" fmla="*/ 147872 w 341481"/>
                <a:gd name="connsiteY18" fmla="*/ 22851 h 1317661"/>
                <a:gd name="connsiteX19" fmla="*/ 190208 w 341481"/>
                <a:gd name="connsiteY19" fmla="*/ 36083 h 1317661"/>
                <a:gd name="connsiteX20" fmla="*/ 220123 w 341481"/>
                <a:gd name="connsiteY20" fmla="*/ 442 h 1317661"/>
                <a:gd name="connsiteX0" fmla="*/ 220123 w 339522"/>
                <a:gd name="connsiteY0" fmla="*/ 442 h 1317661"/>
                <a:gd name="connsiteX1" fmla="*/ 259486 w 339522"/>
                <a:gd name="connsiteY1" fmla="*/ 34977 h 1317661"/>
                <a:gd name="connsiteX2" fmla="*/ 276313 w 339522"/>
                <a:gd name="connsiteY2" fmla="*/ 112193 h 1317661"/>
                <a:gd name="connsiteX3" fmla="*/ 331682 w 339522"/>
                <a:gd name="connsiteY3" fmla="*/ 92803 h 1317661"/>
                <a:gd name="connsiteX4" fmla="*/ 333463 w 339522"/>
                <a:gd name="connsiteY4" fmla="*/ 211948 h 1317661"/>
                <a:gd name="connsiteX5" fmla="*/ 278330 w 339522"/>
                <a:gd name="connsiteY5" fmla="*/ 319645 h 1317661"/>
                <a:gd name="connsiteX6" fmla="*/ 244900 w 339522"/>
                <a:gd name="connsiteY6" fmla="*/ 367595 h 1317661"/>
                <a:gd name="connsiteX7" fmla="*/ 277689 w 339522"/>
                <a:gd name="connsiteY7" fmla="*/ 1172526 h 1317661"/>
                <a:gd name="connsiteX8" fmla="*/ 160064 w 339522"/>
                <a:gd name="connsiteY8" fmla="*/ 1317661 h 1317661"/>
                <a:gd name="connsiteX9" fmla="*/ 160065 w 339522"/>
                <a:gd name="connsiteY9" fmla="*/ 1317660 h 1317661"/>
                <a:gd name="connsiteX10" fmla="*/ 42440 w 339522"/>
                <a:gd name="connsiteY10" fmla="*/ 1172525 h 1317661"/>
                <a:gd name="connsiteX11" fmla="*/ 83670 w 339522"/>
                <a:gd name="connsiteY11" fmla="*/ 380423 h 1317661"/>
                <a:gd name="connsiteX12" fmla="*/ 81424 w 339522"/>
                <a:gd name="connsiteY12" fmla="*/ 380500 h 1317661"/>
                <a:gd name="connsiteX13" fmla="*/ 53741 w 339522"/>
                <a:gd name="connsiteY13" fmla="*/ 373243 h 1317661"/>
                <a:gd name="connsiteX14" fmla="*/ 4164 w 339522"/>
                <a:gd name="connsiteY14" fmla="*/ 276123 h 1317661"/>
                <a:gd name="connsiteX15" fmla="*/ 19380 w 339522"/>
                <a:gd name="connsiteY15" fmla="*/ 105840 h 1317661"/>
                <a:gd name="connsiteX16" fmla="*/ 55609 w 339522"/>
                <a:gd name="connsiteY16" fmla="*/ 80993 h 1317661"/>
                <a:gd name="connsiteX17" fmla="*/ 82873 w 339522"/>
                <a:gd name="connsiteY17" fmla="*/ 48590 h 1317661"/>
                <a:gd name="connsiteX18" fmla="*/ 122404 w 339522"/>
                <a:gd name="connsiteY18" fmla="*/ 57379 h 1317661"/>
                <a:gd name="connsiteX19" fmla="*/ 147872 w 339522"/>
                <a:gd name="connsiteY19" fmla="*/ 22851 h 1317661"/>
                <a:gd name="connsiteX20" fmla="*/ 190208 w 339522"/>
                <a:gd name="connsiteY20" fmla="*/ 36083 h 1317661"/>
                <a:gd name="connsiteX21" fmla="*/ 220123 w 339522"/>
                <a:gd name="connsiteY21" fmla="*/ 442 h 1317661"/>
                <a:gd name="connsiteX0" fmla="*/ 220123 w 348743"/>
                <a:gd name="connsiteY0" fmla="*/ 442 h 1317661"/>
                <a:gd name="connsiteX1" fmla="*/ 259486 w 348743"/>
                <a:gd name="connsiteY1" fmla="*/ 34977 h 1317661"/>
                <a:gd name="connsiteX2" fmla="*/ 276313 w 348743"/>
                <a:gd name="connsiteY2" fmla="*/ 112193 h 1317661"/>
                <a:gd name="connsiteX3" fmla="*/ 344905 w 348743"/>
                <a:gd name="connsiteY3" fmla="*/ 77800 h 1317661"/>
                <a:gd name="connsiteX4" fmla="*/ 333463 w 348743"/>
                <a:gd name="connsiteY4" fmla="*/ 211948 h 1317661"/>
                <a:gd name="connsiteX5" fmla="*/ 278330 w 348743"/>
                <a:gd name="connsiteY5" fmla="*/ 319645 h 1317661"/>
                <a:gd name="connsiteX6" fmla="*/ 244900 w 348743"/>
                <a:gd name="connsiteY6" fmla="*/ 367595 h 1317661"/>
                <a:gd name="connsiteX7" fmla="*/ 277689 w 348743"/>
                <a:gd name="connsiteY7" fmla="*/ 1172526 h 1317661"/>
                <a:gd name="connsiteX8" fmla="*/ 160064 w 348743"/>
                <a:gd name="connsiteY8" fmla="*/ 1317661 h 1317661"/>
                <a:gd name="connsiteX9" fmla="*/ 160065 w 348743"/>
                <a:gd name="connsiteY9" fmla="*/ 1317660 h 1317661"/>
                <a:gd name="connsiteX10" fmla="*/ 42440 w 348743"/>
                <a:gd name="connsiteY10" fmla="*/ 1172525 h 1317661"/>
                <a:gd name="connsiteX11" fmla="*/ 83670 w 348743"/>
                <a:gd name="connsiteY11" fmla="*/ 380423 h 1317661"/>
                <a:gd name="connsiteX12" fmla="*/ 81424 w 348743"/>
                <a:gd name="connsiteY12" fmla="*/ 380500 h 1317661"/>
                <a:gd name="connsiteX13" fmla="*/ 53741 w 348743"/>
                <a:gd name="connsiteY13" fmla="*/ 373243 h 1317661"/>
                <a:gd name="connsiteX14" fmla="*/ 4164 w 348743"/>
                <a:gd name="connsiteY14" fmla="*/ 276123 h 1317661"/>
                <a:gd name="connsiteX15" fmla="*/ 19380 w 348743"/>
                <a:gd name="connsiteY15" fmla="*/ 105840 h 1317661"/>
                <a:gd name="connsiteX16" fmla="*/ 55609 w 348743"/>
                <a:gd name="connsiteY16" fmla="*/ 80993 h 1317661"/>
                <a:gd name="connsiteX17" fmla="*/ 82873 w 348743"/>
                <a:gd name="connsiteY17" fmla="*/ 48590 h 1317661"/>
                <a:gd name="connsiteX18" fmla="*/ 122404 w 348743"/>
                <a:gd name="connsiteY18" fmla="*/ 57379 h 1317661"/>
                <a:gd name="connsiteX19" fmla="*/ 147872 w 348743"/>
                <a:gd name="connsiteY19" fmla="*/ 22851 h 1317661"/>
                <a:gd name="connsiteX20" fmla="*/ 190208 w 348743"/>
                <a:gd name="connsiteY20" fmla="*/ 36083 h 1317661"/>
                <a:gd name="connsiteX21" fmla="*/ 220123 w 348743"/>
                <a:gd name="connsiteY21" fmla="*/ 442 h 1317661"/>
                <a:gd name="connsiteX0" fmla="*/ 220123 w 348743"/>
                <a:gd name="connsiteY0" fmla="*/ 442 h 1317661"/>
                <a:gd name="connsiteX1" fmla="*/ 259486 w 348743"/>
                <a:gd name="connsiteY1" fmla="*/ 34977 h 1317661"/>
                <a:gd name="connsiteX2" fmla="*/ 276313 w 348743"/>
                <a:gd name="connsiteY2" fmla="*/ 112193 h 1317661"/>
                <a:gd name="connsiteX3" fmla="*/ 344905 w 348743"/>
                <a:gd name="connsiteY3" fmla="*/ 77800 h 1317661"/>
                <a:gd name="connsiteX4" fmla="*/ 333463 w 348743"/>
                <a:gd name="connsiteY4" fmla="*/ 211948 h 1317661"/>
                <a:gd name="connsiteX5" fmla="*/ 278330 w 348743"/>
                <a:gd name="connsiteY5" fmla="*/ 319645 h 1317661"/>
                <a:gd name="connsiteX6" fmla="*/ 244900 w 348743"/>
                <a:gd name="connsiteY6" fmla="*/ 367595 h 1317661"/>
                <a:gd name="connsiteX7" fmla="*/ 277689 w 348743"/>
                <a:gd name="connsiteY7" fmla="*/ 1172526 h 1317661"/>
                <a:gd name="connsiteX8" fmla="*/ 160064 w 348743"/>
                <a:gd name="connsiteY8" fmla="*/ 1317661 h 1317661"/>
                <a:gd name="connsiteX9" fmla="*/ 160065 w 348743"/>
                <a:gd name="connsiteY9" fmla="*/ 1317660 h 1317661"/>
                <a:gd name="connsiteX10" fmla="*/ 42440 w 348743"/>
                <a:gd name="connsiteY10" fmla="*/ 1172525 h 1317661"/>
                <a:gd name="connsiteX11" fmla="*/ 83670 w 348743"/>
                <a:gd name="connsiteY11" fmla="*/ 380423 h 1317661"/>
                <a:gd name="connsiteX12" fmla="*/ 81424 w 348743"/>
                <a:gd name="connsiteY12" fmla="*/ 380500 h 1317661"/>
                <a:gd name="connsiteX13" fmla="*/ 53741 w 348743"/>
                <a:gd name="connsiteY13" fmla="*/ 373243 h 1317661"/>
                <a:gd name="connsiteX14" fmla="*/ 4164 w 348743"/>
                <a:gd name="connsiteY14" fmla="*/ 276123 h 1317661"/>
                <a:gd name="connsiteX15" fmla="*/ 19380 w 348743"/>
                <a:gd name="connsiteY15" fmla="*/ 105840 h 1317661"/>
                <a:gd name="connsiteX16" fmla="*/ 55609 w 348743"/>
                <a:gd name="connsiteY16" fmla="*/ 80993 h 1317661"/>
                <a:gd name="connsiteX17" fmla="*/ 82873 w 348743"/>
                <a:gd name="connsiteY17" fmla="*/ 48590 h 1317661"/>
                <a:gd name="connsiteX18" fmla="*/ 122404 w 348743"/>
                <a:gd name="connsiteY18" fmla="*/ 57379 h 1317661"/>
                <a:gd name="connsiteX19" fmla="*/ 147872 w 348743"/>
                <a:gd name="connsiteY19" fmla="*/ 22851 h 1317661"/>
                <a:gd name="connsiteX20" fmla="*/ 190208 w 348743"/>
                <a:gd name="connsiteY20" fmla="*/ 36083 h 1317661"/>
                <a:gd name="connsiteX21" fmla="*/ 220123 w 348743"/>
                <a:gd name="connsiteY21" fmla="*/ 442 h 1317661"/>
                <a:gd name="connsiteX0" fmla="*/ 220123 w 348743"/>
                <a:gd name="connsiteY0" fmla="*/ 442 h 1317661"/>
                <a:gd name="connsiteX1" fmla="*/ 259486 w 348743"/>
                <a:gd name="connsiteY1" fmla="*/ 34977 h 1317661"/>
                <a:gd name="connsiteX2" fmla="*/ 276313 w 348743"/>
                <a:gd name="connsiteY2" fmla="*/ 112193 h 1317661"/>
                <a:gd name="connsiteX3" fmla="*/ 344905 w 348743"/>
                <a:gd name="connsiteY3" fmla="*/ 77800 h 1317661"/>
                <a:gd name="connsiteX4" fmla="*/ 333463 w 348743"/>
                <a:gd name="connsiteY4" fmla="*/ 211948 h 1317661"/>
                <a:gd name="connsiteX5" fmla="*/ 278330 w 348743"/>
                <a:gd name="connsiteY5" fmla="*/ 319645 h 1317661"/>
                <a:gd name="connsiteX6" fmla="*/ 244900 w 348743"/>
                <a:gd name="connsiteY6" fmla="*/ 367595 h 1317661"/>
                <a:gd name="connsiteX7" fmla="*/ 277689 w 348743"/>
                <a:gd name="connsiteY7" fmla="*/ 1172526 h 1317661"/>
                <a:gd name="connsiteX8" fmla="*/ 160064 w 348743"/>
                <a:gd name="connsiteY8" fmla="*/ 1317661 h 1317661"/>
                <a:gd name="connsiteX9" fmla="*/ 160065 w 348743"/>
                <a:gd name="connsiteY9" fmla="*/ 1317660 h 1317661"/>
                <a:gd name="connsiteX10" fmla="*/ 42440 w 348743"/>
                <a:gd name="connsiteY10" fmla="*/ 1172525 h 1317661"/>
                <a:gd name="connsiteX11" fmla="*/ 83670 w 348743"/>
                <a:gd name="connsiteY11" fmla="*/ 380423 h 1317661"/>
                <a:gd name="connsiteX12" fmla="*/ 81424 w 348743"/>
                <a:gd name="connsiteY12" fmla="*/ 380500 h 1317661"/>
                <a:gd name="connsiteX13" fmla="*/ 53741 w 348743"/>
                <a:gd name="connsiteY13" fmla="*/ 373243 h 1317661"/>
                <a:gd name="connsiteX14" fmla="*/ 4164 w 348743"/>
                <a:gd name="connsiteY14" fmla="*/ 276123 h 1317661"/>
                <a:gd name="connsiteX15" fmla="*/ 19380 w 348743"/>
                <a:gd name="connsiteY15" fmla="*/ 105840 h 1317661"/>
                <a:gd name="connsiteX16" fmla="*/ 55609 w 348743"/>
                <a:gd name="connsiteY16" fmla="*/ 80993 h 1317661"/>
                <a:gd name="connsiteX17" fmla="*/ 82873 w 348743"/>
                <a:gd name="connsiteY17" fmla="*/ 48590 h 1317661"/>
                <a:gd name="connsiteX18" fmla="*/ 122404 w 348743"/>
                <a:gd name="connsiteY18" fmla="*/ 57379 h 1317661"/>
                <a:gd name="connsiteX19" fmla="*/ 147872 w 348743"/>
                <a:gd name="connsiteY19" fmla="*/ 22851 h 1317661"/>
                <a:gd name="connsiteX20" fmla="*/ 190208 w 348743"/>
                <a:gd name="connsiteY20" fmla="*/ 36083 h 1317661"/>
                <a:gd name="connsiteX21" fmla="*/ 220123 w 348743"/>
                <a:gd name="connsiteY21" fmla="*/ 442 h 1317661"/>
                <a:gd name="connsiteX0" fmla="*/ 220123 w 352133"/>
                <a:gd name="connsiteY0" fmla="*/ 442 h 1317661"/>
                <a:gd name="connsiteX1" fmla="*/ 259486 w 352133"/>
                <a:gd name="connsiteY1" fmla="*/ 34977 h 1317661"/>
                <a:gd name="connsiteX2" fmla="*/ 276313 w 352133"/>
                <a:gd name="connsiteY2" fmla="*/ 112193 h 1317661"/>
                <a:gd name="connsiteX3" fmla="*/ 344905 w 352133"/>
                <a:gd name="connsiteY3" fmla="*/ 77800 h 1317661"/>
                <a:gd name="connsiteX4" fmla="*/ 333463 w 352133"/>
                <a:gd name="connsiteY4" fmla="*/ 211948 h 1317661"/>
                <a:gd name="connsiteX5" fmla="*/ 278330 w 352133"/>
                <a:gd name="connsiteY5" fmla="*/ 319645 h 1317661"/>
                <a:gd name="connsiteX6" fmla="*/ 244900 w 352133"/>
                <a:gd name="connsiteY6" fmla="*/ 367595 h 1317661"/>
                <a:gd name="connsiteX7" fmla="*/ 277689 w 352133"/>
                <a:gd name="connsiteY7" fmla="*/ 1172526 h 1317661"/>
                <a:gd name="connsiteX8" fmla="*/ 160064 w 352133"/>
                <a:gd name="connsiteY8" fmla="*/ 1317661 h 1317661"/>
                <a:gd name="connsiteX9" fmla="*/ 160065 w 352133"/>
                <a:gd name="connsiteY9" fmla="*/ 1317660 h 1317661"/>
                <a:gd name="connsiteX10" fmla="*/ 42440 w 352133"/>
                <a:gd name="connsiteY10" fmla="*/ 1172525 h 1317661"/>
                <a:gd name="connsiteX11" fmla="*/ 83670 w 352133"/>
                <a:gd name="connsiteY11" fmla="*/ 380423 h 1317661"/>
                <a:gd name="connsiteX12" fmla="*/ 81424 w 352133"/>
                <a:gd name="connsiteY12" fmla="*/ 380500 h 1317661"/>
                <a:gd name="connsiteX13" fmla="*/ 53741 w 352133"/>
                <a:gd name="connsiteY13" fmla="*/ 373243 h 1317661"/>
                <a:gd name="connsiteX14" fmla="*/ 4164 w 352133"/>
                <a:gd name="connsiteY14" fmla="*/ 276123 h 1317661"/>
                <a:gd name="connsiteX15" fmla="*/ 19380 w 352133"/>
                <a:gd name="connsiteY15" fmla="*/ 105840 h 1317661"/>
                <a:gd name="connsiteX16" fmla="*/ 55609 w 352133"/>
                <a:gd name="connsiteY16" fmla="*/ 80993 h 1317661"/>
                <a:gd name="connsiteX17" fmla="*/ 82873 w 352133"/>
                <a:gd name="connsiteY17" fmla="*/ 48590 h 1317661"/>
                <a:gd name="connsiteX18" fmla="*/ 122404 w 352133"/>
                <a:gd name="connsiteY18" fmla="*/ 57379 h 1317661"/>
                <a:gd name="connsiteX19" fmla="*/ 147872 w 352133"/>
                <a:gd name="connsiteY19" fmla="*/ 22851 h 1317661"/>
                <a:gd name="connsiteX20" fmla="*/ 190208 w 352133"/>
                <a:gd name="connsiteY20" fmla="*/ 36083 h 1317661"/>
                <a:gd name="connsiteX21" fmla="*/ 220123 w 352133"/>
                <a:gd name="connsiteY21" fmla="*/ 442 h 1317661"/>
                <a:gd name="connsiteX0" fmla="*/ 220123 w 353312"/>
                <a:gd name="connsiteY0" fmla="*/ 442 h 1317661"/>
                <a:gd name="connsiteX1" fmla="*/ 259486 w 353312"/>
                <a:gd name="connsiteY1" fmla="*/ 34977 h 1317661"/>
                <a:gd name="connsiteX2" fmla="*/ 276313 w 353312"/>
                <a:gd name="connsiteY2" fmla="*/ 112193 h 1317661"/>
                <a:gd name="connsiteX3" fmla="*/ 344905 w 353312"/>
                <a:gd name="connsiteY3" fmla="*/ 77800 h 1317661"/>
                <a:gd name="connsiteX4" fmla="*/ 333463 w 353312"/>
                <a:gd name="connsiteY4" fmla="*/ 211948 h 1317661"/>
                <a:gd name="connsiteX5" fmla="*/ 244900 w 353312"/>
                <a:gd name="connsiteY5" fmla="*/ 367595 h 1317661"/>
                <a:gd name="connsiteX6" fmla="*/ 277689 w 353312"/>
                <a:gd name="connsiteY6" fmla="*/ 1172526 h 1317661"/>
                <a:gd name="connsiteX7" fmla="*/ 160064 w 353312"/>
                <a:gd name="connsiteY7" fmla="*/ 1317661 h 1317661"/>
                <a:gd name="connsiteX8" fmla="*/ 160065 w 353312"/>
                <a:gd name="connsiteY8" fmla="*/ 1317660 h 1317661"/>
                <a:gd name="connsiteX9" fmla="*/ 42440 w 353312"/>
                <a:gd name="connsiteY9" fmla="*/ 1172525 h 1317661"/>
                <a:gd name="connsiteX10" fmla="*/ 83670 w 353312"/>
                <a:gd name="connsiteY10" fmla="*/ 380423 h 1317661"/>
                <a:gd name="connsiteX11" fmla="*/ 81424 w 353312"/>
                <a:gd name="connsiteY11" fmla="*/ 380500 h 1317661"/>
                <a:gd name="connsiteX12" fmla="*/ 53741 w 353312"/>
                <a:gd name="connsiteY12" fmla="*/ 373243 h 1317661"/>
                <a:gd name="connsiteX13" fmla="*/ 4164 w 353312"/>
                <a:gd name="connsiteY13" fmla="*/ 276123 h 1317661"/>
                <a:gd name="connsiteX14" fmla="*/ 19380 w 353312"/>
                <a:gd name="connsiteY14" fmla="*/ 105840 h 1317661"/>
                <a:gd name="connsiteX15" fmla="*/ 55609 w 353312"/>
                <a:gd name="connsiteY15" fmla="*/ 80993 h 1317661"/>
                <a:gd name="connsiteX16" fmla="*/ 82873 w 353312"/>
                <a:gd name="connsiteY16" fmla="*/ 48590 h 1317661"/>
                <a:gd name="connsiteX17" fmla="*/ 122404 w 353312"/>
                <a:gd name="connsiteY17" fmla="*/ 57379 h 1317661"/>
                <a:gd name="connsiteX18" fmla="*/ 147872 w 353312"/>
                <a:gd name="connsiteY18" fmla="*/ 22851 h 1317661"/>
                <a:gd name="connsiteX19" fmla="*/ 190208 w 353312"/>
                <a:gd name="connsiteY19" fmla="*/ 36083 h 1317661"/>
                <a:gd name="connsiteX20" fmla="*/ 220123 w 353312"/>
                <a:gd name="connsiteY20" fmla="*/ 442 h 1317661"/>
                <a:gd name="connsiteX0" fmla="*/ 220123 w 353312"/>
                <a:gd name="connsiteY0" fmla="*/ 442 h 1317661"/>
                <a:gd name="connsiteX1" fmla="*/ 259486 w 353312"/>
                <a:gd name="connsiteY1" fmla="*/ 34977 h 1317661"/>
                <a:gd name="connsiteX2" fmla="*/ 276313 w 353312"/>
                <a:gd name="connsiteY2" fmla="*/ 112193 h 1317661"/>
                <a:gd name="connsiteX3" fmla="*/ 344905 w 353312"/>
                <a:gd name="connsiteY3" fmla="*/ 77800 h 1317661"/>
                <a:gd name="connsiteX4" fmla="*/ 333463 w 353312"/>
                <a:gd name="connsiteY4" fmla="*/ 211948 h 1317661"/>
                <a:gd name="connsiteX5" fmla="*/ 244900 w 353312"/>
                <a:gd name="connsiteY5" fmla="*/ 367595 h 1317661"/>
                <a:gd name="connsiteX6" fmla="*/ 277689 w 353312"/>
                <a:gd name="connsiteY6" fmla="*/ 1172526 h 1317661"/>
                <a:gd name="connsiteX7" fmla="*/ 160064 w 353312"/>
                <a:gd name="connsiteY7" fmla="*/ 1317661 h 1317661"/>
                <a:gd name="connsiteX8" fmla="*/ 160065 w 353312"/>
                <a:gd name="connsiteY8" fmla="*/ 1317660 h 1317661"/>
                <a:gd name="connsiteX9" fmla="*/ 42440 w 353312"/>
                <a:gd name="connsiteY9" fmla="*/ 1172525 h 1317661"/>
                <a:gd name="connsiteX10" fmla="*/ 83670 w 353312"/>
                <a:gd name="connsiteY10" fmla="*/ 380423 h 1317661"/>
                <a:gd name="connsiteX11" fmla="*/ 81424 w 353312"/>
                <a:gd name="connsiteY11" fmla="*/ 380500 h 1317661"/>
                <a:gd name="connsiteX12" fmla="*/ 53741 w 353312"/>
                <a:gd name="connsiteY12" fmla="*/ 373243 h 1317661"/>
                <a:gd name="connsiteX13" fmla="*/ 4164 w 353312"/>
                <a:gd name="connsiteY13" fmla="*/ 276123 h 1317661"/>
                <a:gd name="connsiteX14" fmla="*/ 19380 w 353312"/>
                <a:gd name="connsiteY14" fmla="*/ 105840 h 1317661"/>
                <a:gd name="connsiteX15" fmla="*/ 55609 w 353312"/>
                <a:gd name="connsiteY15" fmla="*/ 80993 h 1317661"/>
                <a:gd name="connsiteX16" fmla="*/ 82873 w 353312"/>
                <a:gd name="connsiteY16" fmla="*/ 48590 h 1317661"/>
                <a:gd name="connsiteX17" fmla="*/ 122404 w 353312"/>
                <a:gd name="connsiteY17" fmla="*/ 57379 h 1317661"/>
                <a:gd name="connsiteX18" fmla="*/ 147872 w 353312"/>
                <a:gd name="connsiteY18" fmla="*/ 22851 h 1317661"/>
                <a:gd name="connsiteX19" fmla="*/ 190208 w 353312"/>
                <a:gd name="connsiteY19" fmla="*/ 36083 h 1317661"/>
                <a:gd name="connsiteX20" fmla="*/ 220123 w 353312"/>
                <a:gd name="connsiteY20" fmla="*/ 442 h 1317661"/>
                <a:gd name="connsiteX0" fmla="*/ 220123 w 353312"/>
                <a:gd name="connsiteY0" fmla="*/ 442 h 1317661"/>
                <a:gd name="connsiteX1" fmla="*/ 259486 w 353312"/>
                <a:gd name="connsiteY1" fmla="*/ 34977 h 1317661"/>
                <a:gd name="connsiteX2" fmla="*/ 276313 w 353312"/>
                <a:gd name="connsiteY2" fmla="*/ 112193 h 1317661"/>
                <a:gd name="connsiteX3" fmla="*/ 344905 w 353312"/>
                <a:gd name="connsiteY3" fmla="*/ 77800 h 1317661"/>
                <a:gd name="connsiteX4" fmla="*/ 333463 w 353312"/>
                <a:gd name="connsiteY4" fmla="*/ 211948 h 1317661"/>
                <a:gd name="connsiteX5" fmla="*/ 244900 w 353312"/>
                <a:gd name="connsiteY5" fmla="*/ 367595 h 1317661"/>
                <a:gd name="connsiteX6" fmla="*/ 277689 w 353312"/>
                <a:gd name="connsiteY6" fmla="*/ 1172526 h 1317661"/>
                <a:gd name="connsiteX7" fmla="*/ 160064 w 353312"/>
                <a:gd name="connsiteY7" fmla="*/ 1317661 h 1317661"/>
                <a:gd name="connsiteX8" fmla="*/ 160065 w 353312"/>
                <a:gd name="connsiteY8" fmla="*/ 1317660 h 1317661"/>
                <a:gd name="connsiteX9" fmla="*/ 42440 w 353312"/>
                <a:gd name="connsiteY9" fmla="*/ 1172525 h 1317661"/>
                <a:gd name="connsiteX10" fmla="*/ 81424 w 353312"/>
                <a:gd name="connsiteY10" fmla="*/ 380500 h 1317661"/>
                <a:gd name="connsiteX11" fmla="*/ 53741 w 353312"/>
                <a:gd name="connsiteY11" fmla="*/ 373243 h 1317661"/>
                <a:gd name="connsiteX12" fmla="*/ 4164 w 353312"/>
                <a:gd name="connsiteY12" fmla="*/ 276123 h 1317661"/>
                <a:gd name="connsiteX13" fmla="*/ 19380 w 353312"/>
                <a:gd name="connsiteY13" fmla="*/ 105840 h 1317661"/>
                <a:gd name="connsiteX14" fmla="*/ 55609 w 353312"/>
                <a:gd name="connsiteY14" fmla="*/ 80993 h 1317661"/>
                <a:gd name="connsiteX15" fmla="*/ 82873 w 353312"/>
                <a:gd name="connsiteY15" fmla="*/ 48590 h 1317661"/>
                <a:gd name="connsiteX16" fmla="*/ 122404 w 353312"/>
                <a:gd name="connsiteY16" fmla="*/ 57379 h 1317661"/>
                <a:gd name="connsiteX17" fmla="*/ 147872 w 353312"/>
                <a:gd name="connsiteY17" fmla="*/ 22851 h 1317661"/>
                <a:gd name="connsiteX18" fmla="*/ 190208 w 353312"/>
                <a:gd name="connsiteY18" fmla="*/ 36083 h 1317661"/>
                <a:gd name="connsiteX19" fmla="*/ 220123 w 353312"/>
                <a:gd name="connsiteY19" fmla="*/ 442 h 1317661"/>
                <a:gd name="connsiteX0" fmla="*/ 220123 w 353312"/>
                <a:gd name="connsiteY0" fmla="*/ 442 h 1317661"/>
                <a:gd name="connsiteX1" fmla="*/ 259486 w 353312"/>
                <a:gd name="connsiteY1" fmla="*/ 34977 h 1317661"/>
                <a:gd name="connsiteX2" fmla="*/ 276313 w 353312"/>
                <a:gd name="connsiteY2" fmla="*/ 112193 h 1317661"/>
                <a:gd name="connsiteX3" fmla="*/ 344905 w 353312"/>
                <a:gd name="connsiteY3" fmla="*/ 77800 h 1317661"/>
                <a:gd name="connsiteX4" fmla="*/ 333463 w 353312"/>
                <a:gd name="connsiteY4" fmla="*/ 211948 h 1317661"/>
                <a:gd name="connsiteX5" fmla="*/ 244900 w 353312"/>
                <a:gd name="connsiteY5" fmla="*/ 367595 h 1317661"/>
                <a:gd name="connsiteX6" fmla="*/ 277689 w 353312"/>
                <a:gd name="connsiteY6" fmla="*/ 1172526 h 1317661"/>
                <a:gd name="connsiteX7" fmla="*/ 160064 w 353312"/>
                <a:gd name="connsiteY7" fmla="*/ 1317661 h 1317661"/>
                <a:gd name="connsiteX8" fmla="*/ 160065 w 353312"/>
                <a:gd name="connsiteY8" fmla="*/ 1317660 h 1317661"/>
                <a:gd name="connsiteX9" fmla="*/ 42440 w 353312"/>
                <a:gd name="connsiteY9" fmla="*/ 1172525 h 1317661"/>
                <a:gd name="connsiteX10" fmla="*/ 81424 w 353312"/>
                <a:gd name="connsiteY10" fmla="*/ 380500 h 1317661"/>
                <a:gd name="connsiteX11" fmla="*/ 53741 w 353312"/>
                <a:gd name="connsiteY11" fmla="*/ 373243 h 1317661"/>
                <a:gd name="connsiteX12" fmla="*/ 4164 w 353312"/>
                <a:gd name="connsiteY12" fmla="*/ 276123 h 1317661"/>
                <a:gd name="connsiteX13" fmla="*/ 19380 w 353312"/>
                <a:gd name="connsiteY13" fmla="*/ 105840 h 1317661"/>
                <a:gd name="connsiteX14" fmla="*/ 55609 w 353312"/>
                <a:gd name="connsiteY14" fmla="*/ 80993 h 1317661"/>
                <a:gd name="connsiteX15" fmla="*/ 82873 w 353312"/>
                <a:gd name="connsiteY15" fmla="*/ 48590 h 1317661"/>
                <a:gd name="connsiteX16" fmla="*/ 122404 w 353312"/>
                <a:gd name="connsiteY16" fmla="*/ 57379 h 1317661"/>
                <a:gd name="connsiteX17" fmla="*/ 147872 w 353312"/>
                <a:gd name="connsiteY17" fmla="*/ 22851 h 1317661"/>
                <a:gd name="connsiteX18" fmla="*/ 190208 w 353312"/>
                <a:gd name="connsiteY18" fmla="*/ 36083 h 1317661"/>
                <a:gd name="connsiteX19" fmla="*/ 220123 w 353312"/>
                <a:gd name="connsiteY19" fmla="*/ 442 h 1317661"/>
                <a:gd name="connsiteX0" fmla="*/ 222181 w 355370"/>
                <a:gd name="connsiteY0" fmla="*/ 442 h 1317661"/>
                <a:gd name="connsiteX1" fmla="*/ 261544 w 355370"/>
                <a:gd name="connsiteY1" fmla="*/ 34977 h 1317661"/>
                <a:gd name="connsiteX2" fmla="*/ 278371 w 355370"/>
                <a:gd name="connsiteY2" fmla="*/ 112193 h 1317661"/>
                <a:gd name="connsiteX3" fmla="*/ 346963 w 355370"/>
                <a:gd name="connsiteY3" fmla="*/ 77800 h 1317661"/>
                <a:gd name="connsiteX4" fmla="*/ 335521 w 355370"/>
                <a:gd name="connsiteY4" fmla="*/ 211948 h 1317661"/>
                <a:gd name="connsiteX5" fmla="*/ 246958 w 355370"/>
                <a:gd name="connsiteY5" fmla="*/ 367595 h 1317661"/>
                <a:gd name="connsiteX6" fmla="*/ 279747 w 355370"/>
                <a:gd name="connsiteY6" fmla="*/ 1172526 h 1317661"/>
                <a:gd name="connsiteX7" fmla="*/ 162122 w 355370"/>
                <a:gd name="connsiteY7" fmla="*/ 1317661 h 1317661"/>
                <a:gd name="connsiteX8" fmla="*/ 162123 w 355370"/>
                <a:gd name="connsiteY8" fmla="*/ 1317660 h 1317661"/>
                <a:gd name="connsiteX9" fmla="*/ 44498 w 355370"/>
                <a:gd name="connsiteY9" fmla="*/ 1172525 h 1317661"/>
                <a:gd name="connsiteX10" fmla="*/ 83482 w 355370"/>
                <a:gd name="connsiteY10" fmla="*/ 380500 h 1317661"/>
                <a:gd name="connsiteX11" fmla="*/ 53595 w 355370"/>
                <a:gd name="connsiteY11" fmla="*/ 354778 h 1317661"/>
                <a:gd name="connsiteX12" fmla="*/ 6222 w 355370"/>
                <a:gd name="connsiteY12" fmla="*/ 276123 h 1317661"/>
                <a:gd name="connsiteX13" fmla="*/ 21438 w 355370"/>
                <a:gd name="connsiteY13" fmla="*/ 105840 h 1317661"/>
                <a:gd name="connsiteX14" fmla="*/ 57667 w 355370"/>
                <a:gd name="connsiteY14" fmla="*/ 80993 h 1317661"/>
                <a:gd name="connsiteX15" fmla="*/ 84931 w 355370"/>
                <a:gd name="connsiteY15" fmla="*/ 48590 h 1317661"/>
                <a:gd name="connsiteX16" fmla="*/ 124462 w 355370"/>
                <a:gd name="connsiteY16" fmla="*/ 57379 h 1317661"/>
                <a:gd name="connsiteX17" fmla="*/ 149930 w 355370"/>
                <a:gd name="connsiteY17" fmla="*/ 22851 h 1317661"/>
                <a:gd name="connsiteX18" fmla="*/ 192266 w 355370"/>
                <a:gd name="connsiteY18" fmla="*/ 36083 h 1317661"/>
                <a:gd name="connsiteX19" fmla="*/ 222181 w 355370"/>
                <a:gd name="connsiteY19" fmla="*/ 442 h 1317661"/>
                <a:gd name="connsiteX0" fmla="*/ 222181 w 355370"/>
                <a:gd name="connsiteY0" fmla="*/ 442 h 1317661"/>
                <a:gd name="connsiteX1" fmla="*/ 261544 w 355370"/>
                <a:gd name="connsiteY1" fmla="*/ 34977 h 1317661"/>
                <a:gd name="connsiteX2" fmla="*/ 278371 w 355370"/>
                <a:gd name="connsiteY2" fmla="*/ 112193 h 1317661"/>
                <a:gd name="connsiteX3" fmla="*/ 346963 w 355370"/>
                <a:gd name="connsiteY3" fmla="*/ 77800 h 1317661"/>
                <a:gd name="connsiteX4" fmla="*/ 335521 w 355370"/>
                <a:gd name="connsiteY4" fmla="*/ 211948 h 1317661"/>
                <a:gd name="connsiteX5" fmla="*/ 246958 w 355370"/>
                <a:gd name="connsiteY5" fmla="*/ 367595 h 1317661"/>
                <a:gd name="connsiteX6" fmla="*/ 279747 w 355370"/>
                <a:gd name="connsiteY6" fmla="*/ 1172526 h 1317661"/>
                <a:gd name="connsiteX7" fmla="*/ 162122 w 355370"/>
                <a:gd name="connsiteY7" fmla="*/ 1317661 h 1317661"/>
                <a:gd name="connsiteX8" fmla="*/ 162123 w 355370"/>
                <a:gd name="connsiteY8" fmla="*/ 1317660 h 1317661"/>
                <a:gd name="connsiteX9" fmla="*/ 44498 w 355370"/>
                <a:gd name="connsiteY9" fmla="*/ 1172525 h 1317661"/>
                <a:gd name="connsiteX10" fmla="*/ 83482 w 355370"/>
                <a:gd name="connsiteY10" fmla="*/ 380500 h 1317661"/>
                <a:gd name="connsiteX11" fmla="*/ 53595 w 355370"/>
                <a:gd name="connsiteY11" fmla="*/ 354778 h 1317661"/>
                <a:gd name="connsiteX12" fmla="*/ 6222 w 355370"/>
                <a:gd name="connsiteY12" fmla="*/ 276123 h 1317661"/>
                <a:gd name="connsiteX13" fmla="*/ 21438 w 355370"/>
                <a:gd name="connsiteY13" fmla="*/ 105840 h 1317661"/>
                <a:gd name="connsiteX14" fmla="*/ 57667 w 355370"/>
                <a:gd name="connsiteY14" fmla="*/ 80993 h 1317661"/>
                <a:gd name="connsiteX15" fmla="*/ 84931 w 355370"/>
                <a:gd name="connsiteY15" fmla="*/ 48590 h 1317661"/>
                <a:gd name="connsiteX16" fmla="*/ 124462 w 355370"/>
                <a:gd name="connsiteY16" fmla="*/ 57379 h 1317661"/>
                <a:gd name="connsiteX17" fmla="*/ 149930 w 355370"/>
                <a:gd name="connsiteY17" fmla="*/ 22851 h 1317661"/>
                <a:gd name="connsiteX18" fmla="*/ 192266 w 355370"/>
                <a:gd name="connsiteY18" fmla="*/ 36083 h 1317661"/>
                <a:gd name="connsiteX19" fmla="*/ 222181 w 355370"/>
                <a:gd name="connsiteY19" fmla="*/ 442 h 1317661"/>
                <a:gd name="connsiteX0" fmla="*/ 222181 w 355370"/>
                <a:gd name="connsiteY0" fmla="*/ 442 h 1317661"/>
                <a:gd name="connsiteX1" fmla="*/ 261544 w 355370"/>
                <a:gd name="connsiteY1" fmla="*/ 34977 h 1317661"/>
                <a:gd name="connsiteX2" fmla="*/ 278371 w 355370"/>
                <a:gd name="connsiteY2" fmla="*/ 112193 h 1317661"/>
                <a:gd name="connsiteX3" fmla="*/ 346963 w 355370"/>
                <a:gd name="connsiteY3" fmla="*/ 77800 h 1317661"/>
                <a:gd name="connsiteX4" fmla="*/ 335521 w 355370"/>
                <a:gd name="connsiteY4" fmla="*/ 211948 h 1317661"/>
                <a:gd name="connsiteX5" fmla="*/ 246958 w 355370"/>
                <a:gd name="connsiteY5" fmla="*/ 367595 h 1317661"/>
                <a:gd name="connsiteX6" fmla="*/ 279747 w 355370"/>
                <a:gd name="connsiteY6" fmla="*/ 1172526 h 1317661"/>
                <a:gd name="connsiteX7" fmla="*/ 162122 w 355370"/>
                <a:gd name="connsiteY7" fmla="*/ 1317661 h 1317661"/>
                <a:gd name="connsiteX8" fmla="*/ 162123 w 355370"/>
                <a:gd name="connsiteY8" fmla="*/ 1317660 h 1317661"/>
                <a:gd name="connsiteX9" fmla="*/ 44498 w 355370"/>
                <a:gd name="connsiteY9" fmla="*/ 1172525 h 1317661"/>
                <a:gd name="connsiteX10" fmla="*/ 83482 w 355370"/>
                <a:gd name="connsiteY10" fmla="*/ 380500 h 1317661"/>
                <a:gd name="connsiteX11" fmla="*/ 53595 w 355370"/>
                <a:gd name="connsiteY11" fmla="*/ 354778 h 1317661"/>
                <a:gd name="connsiteX12" fmla="*/ 6222 w 355370"/>
                <a:gd name="connsiteY12" fmla="*/ 276123 h 1317661"/>
                <a:gd name="connsiteX13" fmla="*/ 21438 w 355370"/>
                <a:gd name="connsiteY13" fmla="*/ 105840 h 1317661"/>
                <a:gd name="connsiteX14" fmla="*/ 57667 w 355370"/>
                <a:gd name="connsiteY14" fmla="*/ 80993 h 1317661"/>
                <a:gd name="connsiteX15" fmla="*/ 84931 w 355370"/>
                <a:gd name="connsiteY15" fmla="*/ 48590 h 1317661"/>
                <a:gd name="connsiteX16" fmla="*/ 124462 w 355370"/>
                <a:gd name="connsiteY16" fmla="*/ 57379 h 1317661"/>
                <a:gd name="connsiteX17" fmla="*/ 149930 w 355370"/>
                <a:gd name="connsiteY17" fmla="*/ 22851 h 1317661"/>
                <a:gd name="connsiteX18" fmla="*/ 192266 w 355370"/>
                <a:gd name="connsiteY18" fmla="*/ 36083 h 1317661"/>
                <a:gd name="connsiteX19" fmla="*/ 222181 w 355370"/>
                <a:gd name="connsiteY19" fmla="*/ 442 h 1317661"/>
                <a:gd name="connsiteX0" fmla="*/ 221603 w 354792"/>
                <a:gd name="connsiteY0" fmla="*/ 442 h 1317661"/>
                <a:gd name="connsiteX1" fmla="*/ 260966 w 354792"/>
                <a:gd name="connsiteY1" fmla="*/ 34977 h 1317661"/>
                <a:gd name="connsiteX2" fmla="*/ 277793 w 354792"/>
                <a:gd name="connsiteY2" fmla="*/ 112193 h 1317661"/>
                <a:gd name="connsiteX3" fmla="*/ 346385 w 354792"/>
                <a:gd name="connsiteY3" fmla="*/ 77800 h 1317661"/>
                <a:gd name="connsiteX4" fmla="*/ 334943 w 354792"/>
                <a:gd name="connsiteY4" fmla="*/ 211948 h 1317661"/>
                <a:gd name="connsiteX5" fmla="*/ 246380 w 354792"/>
                <a:gd name="connsiteY5" fmla="*/ 367595 h 1317661"/>
                <a:gd name="connsiteX6" fmla="*/ 279169 w 354792"/>
                <a:gd name="connsiteY6" fmla="*/ 1172526 h 1317661"/>
                <a:gd name="connsiteX7" fmla="*/ 161544 w 354792"/>
                <a:gd name="connsiteY7" fmla="*/ 1317661 h 1317661"/>
                <a:gd name="connsiteX8" fmla="*/ 161545 w 354792"/>
                <a:gd name="connsiteY8" fmla="*/ 1317660 h 1317661"/>
                <a:gd name="connsiteX9" fmla="*/ 43920 w 354792"/>
                <a:gd name="connsiteY9" fmla="*/ 1172525 h 1317661"/>
                <a:gd name="connsiteX10" fmla="*/ 82904 w 354792"/>
                <a:gd name="connsiteY10" fmla="*/ 380500 h 1317661"/>
                <a:gd name="connsiteX11" fmla="*/ 44201 w 354792"/>
                <a:gd name="connsiteY11" fmla="*/ 353624 h 1317661"/>
                <a:gd name="connsiteX12" fmla="*/ 5644 w 354792"/>
                <a:gd name="connsiteY12" fmla="*/ 276123 h 1317661"/>
                <a:gd name="connsiteX13" fmla="*/ 20860 w 354792"/>
                <a:gd name="connsiteY13" fmla="*/ 105840 h 1317661"/>
                <a:gd name="connsiteX14" fmla="*/ 57089 w 354792"/>
                <a:gd name="connsiteY14" fmla="*/ 80993 h 1317661"/>
                <a:gd name="connsiteX15" fmla="*/ 84353 w 354792"/>
                <a:gd name="connsiteY15" fmla="*/ 48590 h 1317661"/>
                <a:gd name="connsiteX16" fmla="*/ 123884 w 354792"/>
                <a:gd name="connsiteY16" fmla="*/ 57379 h 1317661"/>
                <a:gd name="connsiteX17" fmla="*/ 149352 w 354792"/>
                <a:gd name="connsiteY17" fmla="*/ 22851 h 1317661"/>
                <a:gd name="connsiteX18" fmla="*/ 191688 w 354792"/>
                <a:gd name="connsiteY18" fmla="*/ 36083 h 1317661"/>
                <a:gd name="connsiteX19" fmla="*/ 221603 w 354792"/>
                <a:gd name="connsiteY19" fmla="*/ 442 h 1317661"/>
                <a:gd name="connsiteX0" fmla="*/ 221603 w 354792"/>
                <a:gd name="connsiteY0" fmla="*/ 442 h 1317661"/>
                <a:gd name="connsiteX1" fmla="*/ 260966 w 354792"/>
                <a:gd name="connsiteY1" fmla="*/ 34977 h 1317661"/>
                <a:gd name="connsiteX2" fmla="*/ 277793 w 354792"/>
                <a:gd name="connsiteY2" fmla="*/ 112193 h 1317661"/>
                <a:gd name="connsiteX3" fmla="*/ 346385 w 354792"/>
                <a:gd name="connsiteY3" fmla="*/ 77800 h 1317661"/>
                <a:gd name="connsiteX4" fmla="*/ 334943 w 354792"/>
                <a:gd name="connsiteY4" fmla="*/ 211948 h 1317661"/>
                <a:gd name="connsiteX5" fmla="*/ 246380 w 354792"/>
                <a:gd name="connsiteY5" fmla="*/ 367595 h 1317661"/>
                <a:gd name="connsiteX6" fmla="*/ 279169 w 354792"/>
                <a:gd name="connsiteY6" fmla="*/ 1172526 h 1317661"/>
                <a:gd name="connsiteX7" fmla="*/ 161544 w 354792"/>
                <a:gd name="connsiteY7" fmla="*/ 1317661 h 1317661"/>
                <a:gd name="connsiteX8" fmla="*/ 161545 w 354792"/>
                <a:gd name="connsiteY8" fmla="*/ 1317660 h 1317661"/>
                <a:gd name="connsiteX9" fmla="*/ 43920 w 354792"/>
                <a:gd name="connsiteY9" fmla="*/ 1172525 h 1317661"/>
                <a:gd name="connsiteX10" fmla="*/ 82904 w 354792"/>
                <a:gd name="connsiteY10" fmla="*/ 380500 h 1317661"/>
                <a:gd name="connsiteX11" fmla="*/ 44201 w 354792"/>
                <a:gd name="connsiteY11" fmla="*/ 353624 h 1317661"/>
                <a:gd name="connsiteX12" fmla="*/ 5644 w 354792"/>
                <a:gd name="connsiteY12" fmla="*/ 276123 h 1317661"/>
                <a:gd name="connsiteX13" fmla="*/ 20860 w 354792"/>
                <a:gd name="connsiteY13" fmla="*/ 105840 h 1317661"/>
                <a:gd name="connsiteX14" fmla="*/ 57089 w 354792"/>
                <a:gd name="connsiteY14" fmla="*/ 80993 h 1317661"/>
                <a:gd name="connsiteX15" fmla="*/ 84353 w 354792"/>
                <a:gd name="connsiteY15" fmla="*/ 48590 h 1317661"/>
                <a:gd name="connsiteX16" fmla="*/ 123884 w 354792"/>
                <a:gd name="connsiteY16" fmla="*/ 57379 h 1317661"/>
                <a:gd name="connsiteX17" fmla="*/ 149352 w 354792"/>
                <a:gd name="connsiteY17" fmla="*/ 22851 h 1317661"/>
                <a:gd name="connsiteX18" fmla="*/ 191688 w 354792"/>
                <a:gd name="connsiteY18" fmla="*/ 36083 h 1317661"/>
                <a:gd name="connsiteX19" fmla="*/ 221603 w 354792"/>
                <a:gd name="connsiteY19" fmla="*/ 442 h 1317661"/>
                <a:gd name="connsiteX0" fmla="*/ 218900 w 352089"/>
                <a:gd name="connsiteY0" fmla="*/ 442 h 1317661"/>
                <a:gd name="connsiteX1" fmla="*/ 258263 w 352089"/>
                <a:gd name="connsiteY1" fmla="*/ 34977 h 1317661"/>
                <a:gd name="connsiteX2" fmla="*/ 275090 w 352089"/>
                <a:gd name="connsiteY2" fmla="*/ 112193 h 1317661"/>
                <a:gd name="connsiteX3" fmla="*/ 343682 w 352089"/>
                <a:gd name="connsiteY3" fmla="*/ 77800 h 1317661"/>
                <a:gd name="connsiteX4" fmla="*/ 332240 w 352089"/>
                <a:gd name="connsiteY4" fmla="*/ 211948 h 1317661"/>
                <a:gd name="connsiteX5" fmla="*/ 243677 w 352089"/>
                <a:gd name="connsiteY5" fmla="*/ 367595 h 1317661"/>
                <a:gd name="connsiteX6" fmla="*/ 276466 w 352089"/>
                <a:gd name="connsiteY6" fmla="*/ 1172526 h 1317661"/>
                <a:gd name="connsiteX7" fmla="*/ 158841 w 352089"/>
                <a:gd name="connsiteY7" fmla="*/ 1317661 h 1317661"/>
                <a:gd name="connsiteX8" fmla="*/ 158842 w 352089"/>
                <a:gd name="connsiteY8" fmla="*/ 1317660 h 1317661"/>
                <a:gd name="connsiteX9" fmla="*/ 41217 w 352089"/>
                <a:gd name="connsiteY9" fmla="*/ 1172525 h 1317661"/>
                <a:gd name="connsiteX10" fmla="*/ 80201 w 352089"/>
                <a:gd name="connsiteY10" fmla="*/ 380500 h 1317661"/>
                <a:gd name="connsiteX11" fmla="*/ 41498 w 352089"/>
                <a:gd name="connsiteY11" fmla="*/ 353624 h 1317661"/>
                <a:gd name="connsiteX12" fmla="*/ 737 w 352089"/>
                <a:gd name="connsiteY12" fmla="*/ 236884 h 1317661"/>
                <a:gd name="connsiteX13" fmla="*/ 18157 w 352089"/>
                <a:gd name="connsiteY13" fmla="*/ 105840 h 1317661"/>
                <a:gd name="connsiteX14" fmla="*/ 54386 w 352089"/>
                <a:gd name="connsiteY14" fmla="*/ 80993 h 1317661"/>
                <a:gd name="connsiteX15" fmla="*/ 81650 w 352089"/>
                <a:gd name="connsiteY15" fmla="*/ 48590 h 1317661"/>
                <a:gd name="connsiteX16" fmla="*/ 121181 w 352089"/>
                <a:gd name="connsiteY16" fmla="*/ 57379 h 1317661"/>
                <a:gd name="connsiteX17" fmla="*/ 146649 w 352089"/>
                <a:gd name="connsiteY17" fmla="*/ 22851 h 1317661"/>
                <a:gd name="connsiteX18" fmla="*/ 188985 w 352089"/>
                <a:gd name="connsiteY18" fmla="*/ 36083 h 1317661"/>
                <a:gd name="connsiteX19" fmla="*/ 218900 w 352089"/>
                <a:gd name="connsiteY19" fmla="*/ 442 h 1317661"/>
                <a:gd name="connsiteX0" fmla="*/ 220365 w 353554"/>
                <a:gd name="connsiteY0" fmla="*/ 442 h 1317661"/>
                <a:gd name="connsiteX1" fmla="*/ 259728 w 353554"/>
                <a:gd name="connsiteY1" fmla="*/ 34977 h 1317661"/>
                <a:gd name="connsiteX2" fmla="*/ 276555 w 353554"/>
                <a:gd name="connsiteY2" fmla="*/ 112193 h 1317661"/>
                <a:gd name="connsiteX3" fmla="*/ 345147 w 353554"/>
                <a:gd name="connsiteY3" fmla="*/ 77800 h 1317661"/>
                <a:gd name="connsiteX4" fmla="*/ 333705 w 353554"/>
                <a:gd name="connsiteY4" fmla="*/ 211948 h 1317661"/>
                <a:gd name="connsiteX5" fmla="*/ 245142 w 353554"/>
                <a:gd name="connsiteY5" fmla="*/ 367595 h 1317661"/>
                <a:gd name="connsiteX6" fmla="*/ 277931 w 353554"/>
                <a:gd name="connsiteY6" fmla="*/ 1172526 h 1317661"/>
                <a:gd name="connsiteX7" fmla="*/ 160306 w 353554"/>
                <a:gd name="connsiteY7" fmla="*/ 1317661 h 1317661"/>
                <a:gd name="connsiteX8" fmla="*/ 160307 w 353554"/>
                <a:gd name="connsiteY8" fmla="*/ 1317660 h 1317661"/>
                <a:gd name="connsiteX9" fmla="*/ 42682 w 353554"/>
                <a:gd name="connsiteY9" fmla="*/ 1172525 h 1317661"/>
                <a:gd name="connsiteX10" fmla="*/ 81666 w 353554"/>
                <a:gd name="connsiteY10" fmla="*/ 380500 h 1317661"/>
                <a:gd name="connsiteX11" fmla="*/ 42963 w 353554"/>
                <a:gd name="connsiteY11" fmla="*/ 353624 h 1317661"/>
                <a:gd name="connsiteX12" fmla="*/ 2202 w 353554"/>
                <a:gd name="connsiteY12" fmla="*/ 236884 h 1317661"/>
                <a:gd name="connsiteX13" fmla="*/ 10806 w 353554"/>
                <a:gd name="connsiteY13" fmla="*/ 101224 h 1317661"/>
                <a:gd name="connsiteX14" fmla="*/ 55851 w 353554"/>
                <a:gd name="connsiteY14" fmla="*/ 80993 h 1317661"/>
                <a:gd name="connsiteX15" fmla="*/ 83115 w 353554"/>
                <a:gd name="connsiteY15" fmla="*/ 48590 h 1317661"/>
                <a:gd name="connsiteX16" fmla="*/ 122646 w 353554"/>
                <a:gd name="connsiteY16" fmla="*/ 57379 h 1317661"/>
                <a:gd name="connsiteX17" fmla="*/ 148114 w 353554"/>
                <a:gd name="connsiteY17" fmla="*/ 22851 h 1317661"/>
                <a:gd name="connsiteX18" fmla="*/ 190450 w 353554"/>
                <a:gd name="connsiteY18" fmla="*/ 36083 h 1317661"/>
                <a:gd name="connsiteX19" fmla="*/ 220365 w 353554"/>
                <a:gd name="connsiteY19" fmla="*/ 442 h 1317661"/>
                <a:gd name="connsiteX0" fmla="*/ 222626 w 355815"/>
                <a:gd name="connsiteY0" fmla="*/ 442 h 1317661"/>
                <a:gd name="connsiteX1" fmla="*/ 261989 w 355815"/>
                <a:gd name="connsiteY1" fmla="*/ 34977 h 1317661"/>
                <a:gd name="connsiteX2" fmla="*/ 278816 w 355815"/>
                <a:gd name="connsiteY2" fmla="*/ 112193 h 1317661"/>
                <a:gd name="connsiteX3" fmla="*/ 347408 w 355815"/>
                <a:gd name="connsiteY3" fmla="*/ 77800 h 1317661"/>
                <a:gd name="connsiteX4" fmla="*/ 335966 w 355815"/>
                <a:gd name="connsiteY4" fmla="*/ 211948 h 1317661"/>
                <a:gd name="connsiteX5" fmla="*/ 247403 w 355815"/>
                <a:gd name="connsiteY5" fmla="*/ 367595 h 1317661"/>
                <a:gd name="connsiteX6" fmla="*/ 280192 w 355815"/>
                <a:gd name="connsiteY6" fmla="*/ 1172526 h 1317661"/>
                <a:gd name="connsiteX7" fmla="*/ 162567 w 355815"/>
                <a:gd name="connsiteY7" fmla="*/ 1317661 h 1317661"/>
                <a:gd name="connsiteX8" fmla="*/ 162568 w 355815"/>
                <a:gd name="connsiteY8" fmla="*/ 1317660 h 1317661"/>
                <a:gd name="connsiteX9" fmla="*/ 44943 w 355815"/>
                <a:gd name="connsiteY9" fmla="*/ 1172525 h 1317661"/>
                <a:gd name="connsiteX10" fmla="*/ 83927 w 355815"/>
                <a:gd name="connsiteY10" fmla="*/ 380500 h 1317661"/>
                <a:gd name="connsiteX11" fmla="*/ 45224 w 355815"/>
                <a:gd name="connsiteY11" fmla="*/ 353624 h 1317661"/>
                <a:gd name="connsiteX12" fmla="*/ 4463 w 355815"/>
                <a:gd name="connsiteY12" fmla="*/ 236884 h 1317661"/>
                <a:gd name="connsiteX13" fmla="*/ 13067 w 355815"/>
                <a:gd name="connsiteY13" fmla="*/ 101224 h 1317661"/>
                <a:gd name="connsiteX14" fmla="*/ 58112 w 355815"/>
                <a:gd name="connsiteY14" fmla="*/ 80993 h 1317661"/>
                <a:gd name="connsiteX15" fmla="*/ 85376 w 355815"/>
                <a:gd name="connsiteY15" fmla="*/ 48590 h 1317661"/>
                <a:gd name="connsiteX16" fmla="*/ 124907 w 355815"/>
                <a:gd name="connsiteY16" fmla="*/ 57379 h 1317661"/>
                <a:gd name="connsiteX17" fmla="*/ 150375 w 355815"/>
                <a:gd name="connsiteY17" fmla="*/ 22851 h 1317661"/>
                <a:gd name="connsiteX18" fmla="*/ 192711 w 355815"/>
                <a:gd name="connsiteY18" fmla="*/ 36083 h 1317661"/>
                <a:gd name="connsiteX19" fmla="*/ 222626 w 355815"/>
                <a:gd name="connsiteY19" fmla="*/ 442 h 1317661"/>
                <a:gd name="connsiteX0" fmla="*/ 220434 w 353623"/>
                <a:gd name="connsiteY0" fmla="*/ 442 h 1317661"/>
                <a:gd name="connsiteX1" fmla="*/ 259797 w 353623"/>
                <a:gd name="connsiteY1" fmla="*/ 34977 h 1317661"/>
                <a:gd name="connsiteX2" fmla="*/ 276624 w 353623"/>
                <a:gd name="connsiteY2" fmla="*/ 112193 h 1317661"/>
                <a:gd name="connsiteX3" fmla="*/ 345216 w 353623"/>
                <a:gd name="connsiteY3" fmla="*/ 77800 h 1317661"/>
                <a:gd name="connsiteX4" fmla="*/ 333774 w 353623"/>
                <a:gd name="connsiteY4" fmla="*/ 211948 h 1317661"/>
                <a:gd name="connsiteX5" fmla="*/ 245211 w 353623"/>
                <a:gd name="connsiteY5" fmla="*/ 367595 h 1317661"/>
                <a:gd name="connsiteX6" fmla="*/ 278000 w 353623"/>
                <a:gd name="connsiteY6" fmla="*/ 1172526 h 1317661"/>
                <a:gd name="connsiteX7" fmla="*/ 160375 w 353623"/>
                <a:gd name="connsiteY7" fmla="*/ 1317661 h 1317661"/>
                <a:gd name="connsiteX8" fmla="*/ 160376 w 353623"/>
                <a:gd name="connsiteY8" fmla="*/ 1317660 h 1317661"/>
                <a:gd name="connsiteX9" fmla="*/ 42751 w 353623"/>
                <a:gd name="connsiteY9" fmla="*/ 1172525 h 1317661"/>
                <a:gd name="connsiteX10" fmla="*/ 81735 w 353623"/>
                <a:gd name="connsiteY10" fmla="*/ 380500 h 1317661"/>
                <a:gd name="connsiteX11" fmla="*/ 43032 w 353623"/>
                <a:gd name="connsiteY11" fmla="*/ 353624 h 1317661"/>
                <a:gd name="connsiteX12" fmla="*/ 2271 w 353623"/>
                <a:gd name="connsiteY12" fmla="*/ 236884 h 1317661"/>
                <a:gd name="connsiteX13" fmla="*/ 16385 w 353623"/>
                <a:gd name="connsiteY13" fmla="*/ 89683 h 1317661"/>
                <a:gd name="connsiteX14" fmla="*/ 55920 w 353623"/>
                <a:gd name="connsiteY14" fmla="*/ 80993 h 1317661"/>
                <a:gd name="connsiteX15" fmla="*/ 83184 w 353623"/>
                <a:gd name="connsiteY15" fmla="*/ 48590 h 1317661"/>
                <a:gd name="connsiteX16" fmla="*/ 122715 w 353623"/>
                <a:gd name="connsiteY16" fmla="*/ 57379 h 1317661"/>
                <a:gd name="connsiteX17" fmla="*/ 148183 w 353623"/>
                <a:gd name="connsiteY17" fmla="*/ 22851 h 1317661"/>
                <a:gd name="connsiteX18" fmla="*/ 190519 w 353623"/>
                <a:gd name="connsiteY18" fmla="*/ 36083 h 1317661"/>
                <a:gd name="connsiteX19" fmla="*/ 220434 w 353623"/>
                <a:gd name="connsiteY19" fmla="*/ 442 h 1317661"/>
                <a:gd name="connsiteX0" fmla="*/ 219340 w 352529"/>
                <a:gd name="connsiteY0" fmla="*/ 442 h 1317661"/>
                <a:gd name="connsiteX1" fmla="*/ 258703 w 352529"/>
                <a:gd name="connsiteY1" fmla="*/ 34977 h 1317661"/>
                <a:gd name="connsiteX2" fmla="*/ 275530 w 352529"/>
                <a:gd name="connsiteY2" fmla="*/ 112193 h 1317661"/>
                <a:gd name="connsiteX3" fmla="*/ 344122 w 352529"/>
                <a:gd name="connsiteY3" fmla="*/ 77800 h 1317661"/>
                <a:gd name="connsiteX4" fmla="*/ 332680 w 352529"/>
                <a:gd name="connsiteY4" fmla="*/ 211948 h 1317661"/>
                <a:gd name="connsiteX5" fmla="*/ 244117 w 352529"/>
                <a:gd name="connsiteY5" fmla="*/ 367595 h 1317661"/>
                <a:gd name="connsiteX6" fmla="*/ 276906 w 352529"/>
                <a:gd name="connsiteY6" fmla="*/ 1172526 h 1317661"/>
                <a:gd name="connsiteX7" fmla="*/ 159281 w 352529"/>
                <a:gd name="connsiteY7" fmla="*/ 1317661 h 1317661"/>
                <a:gd name="connsiteX8" fmla="*/ 159282 w 352529"/>
                <a:gd name="connsiteY8" fmla="*/ 1317660 h 1317661"/>
                <a:gd name="connsiteX9" fmla="*/ 41657 w 352529"/>
                <a:gd name="connsiteY9" fmla="*/ 1172525 h 1317661"/>
                <a:gd name="connsiteX10" fmla="*/ 80641 w 352529"/>
                <a:gd name="connsiteY10" fmla="*/ 380500 h 1317661"/>
                <a:gd name="connsiteX11" fmla="*/ 41938 w 352529"/>
                <a:gd name="connsiteY11" fmla="*/ 353624 h 1317661"/>
                <a:gd name="connsiteX12" fmla="*/ 1177 w 352529"/>
                <a:gd name="connsiteY12" fmla="*/ 236884 h 1317661"/>
                <a:gd name="connsiteX13" fmla="*/ 15291 w 352529"/>
                <a:gd name="connsiteY13" fmla="*/ 89683 h 1317661"/>
                <a:gd name="connsiteX14" fmla="*/ 59234 w 352529"/>
                <a:gd name="connsiteY14" fmla="*/ 79838 h 1317661"/>
                <a:gd name="connsiteX15" fmla="*/ 82090 w 352529"/>
                <a:gd name="connsiteY15" fmla="*/ 48590 h 1317661"/>
                <a:gd name="connsiteX16" fmla="*/ 121621 w 352529"/>
                <a:gd name="connsiteY16" fmla="*/ 57379 h 1317661"/>
                <a:gd name="connsiteX17" fmla="*/ 147089 w 352529"/>
                <a:gd name="connsiteY17" fmla="*/ 22851 h 1317661"/>
                <a:gd name="connsiteX18" fmla="*/ 189425 w 352529"/>
                <a:gd name="connsiteY18" fmla="*/ 36083 h 1317661"/>
                <a:gd name="connsiteX19" fmla="*/ 219340 w 352529"/>
                <a:gd name="connsiteY19" fmla="*/ 442 h 1317661"/>
                <a:gd name="connsiteX0" fmla="*/ 221398 w 354587"/>
                <a:gd name="connsiteY0" fmla="*/ 442 h 1317661"/>
                <a:gd name="connsiteX1" fmla="*/ 260761 w 354587"/>
                <a:gd name="connsiteY1" fmla="*/ 34977 h 1317661"/>
                <a:gd name="connsiteX2" fmla="*/ 277588 w 354587"/>
                <a:gd name="connsiteY2" fmla="*/ 112193 h 1317661"/>
                <a:gd name="connsiteX3" fmla="*/ 346180 w 354587"/>
                <a:gd name="connsiteY3" fmla="*/ 77800 h 1317661"/>
                <a:gd name="connsiteX4" fmla="*/ 334738 w 354587"/>
                <a:gd name="connsiteY4" fmla="*/ 211948 h 1317661"/>
                <a:gd name="connsiteX5" fmla="*/ 246175 w 354587"/>
                <a:gd name="connsiteY5" fmla="*/ 367595 h 1317661"/>
                <a:gd name="connsiteX6" fmla="*/ 278964 w 354587"/>
                <a:gd name="connsiteY6" fmla="*/ 1172526 h 1317661"/>
                <a:gd name="connsiteX7" fmla="*/ 161339 w 354587"/>
                <a:gd name="connsiteY7" fmla="*/ 1317661 h 1317661"/>
                <a:gd name="connsiteX8" fmla="*/ 161340 w 354587"/>
                <a:gd name="connsiteY8" fmla="*/ 1317660 h 1317661"/>
                <a:gd name="connsiteX9" fmla="*/ 43715 w 354587"/>
                <a:gd name="connsiteY9" fmla="*/ 1172525 h 1317661"/>
                <a:gd name="connsiteX10" fmla="*/ 82699 w 354587"/>
                <a:gd name="connsiteY10" fmla="*/ 380500 h 1317661"/>
                <a:gd name="connsiteX11" fmla="*/ 43996 w 354587"/>
                <a:gd name="connsiteY11" fmla="*/ 353624 h 1317661"/>
                <a:gd name="connsiteX12" fmla="*/ 3235 w 354587"/>
                <a:gd name="connsiteY12" fmla="*/ 236884 h 1317661"/>
                <a:gd name="connsiteX13" fmla="*/ 17349 w 354587"/>
                <a:gd name="connsiteY13" fmla="*/ 89683 h 1317661"/>
                <a:gd name="connsiteX14" fmla="*/ 61292 w 354587"/>
                <a:gd name="connsiteY14" fmla="*/ 79838 h 1317661"/>
                <a:gd name="connsiteX15" fmla="*/ 84148 w 354587"/>
                <a:gd name="connsiteY15" fmla="*/ 48590 h 1317661"/>
                <a:gd name="connsiteX16" fmla="*/ 123679 w 354587"/>
                <a:gd name="connsiteY16" fmla="*/ 57379 h 1317661"/>
                <a:gd name="connsiteX17" fmla="*/ 149147 w 354587"/>
                <a:gd name="connsiteY17" fmla="*/ 22851 h 1317661"/>
                <a:gd name="connsiteX18" fmla="*/ 191483 w 354587"/>
                <a:gd name="connsiteY18" fmla="*/ 36083 h 1317661"/>
                <a:gd name="connsiteX19" fmla="*/ 221398 w 354587"/>
                <a:gd name="connsiteY19" fmla="*/ 442 h 1317661"/>
                <a:gd name="connsiteX0" fmla="*/ 221239 w 354428"/>
                <a:gd name="connsiteY0" fmla="*/ 442 h 1317661"/>
                <a:gd name="connsiteX1" fmla="*/ 260602 w 354428"/>
                <a:gd name="connsiteY1" fmla="*/ 34977 h 1317661"/>
                <a:gd name="connsiteX2" fmla="*/ 277429 w 354428"/>
                <a:gd name="connsiteY2" fmla="*/ 112193 h 1317661"/>
                <a:gd name="connsiteX3" fmla="*/ 346021 w 354428"/>
                <a:gd name="connsiteY3" fmla="*/ 77800 h 1317661"/>
                <a:gd name="connsiteX4" fmla="*/ 334579 w 354428"/>
                <a:gd name="connsiteY4" fmla="*/ 211948 h 1317661"/>
                <a:gd name="connsiteX5" fmla="*/ 246016 w 354428"/>
                <a:gd name="connsiteY5" fmla="*/ 367595 h 1317661"/>
                <a:gd name="connsiteX6" fmla="*/ 278805 w 354428"/>
                <a:gd name="connsiteY6" fmla="*/ 1172526 h 1317661"/>
                <a:gd name="connsiteX7" fmla="*/ 161180 w 354428"/>
                <a:gd name="connsiteY7" fmla="*/ 1317661 h 1317661"/>
                <a:gd name="connsiteX8" fmla="*/ 161181 w 354428"/>
                <a:gd name="connsiteY8" fmla="*/ 1317660 h 1317661"/>
                <a:gd name="connsiteX9" fmla="*/ 43556 w 354428"/>
                <a:gd name="connsiteY9" fmla="*/ 1172525 h 1317661"/>
                <a:gd name="connsiteX10" fmla="*/ 82540 w 354428"/>
                <a:gd name="connsiteY10" fmla="*/ 380500 h 1317661"/>
                <a:gd name="connsiteX11" fmla="*/ 41633 w 354428"/>
                <a:gd name="connsiteY11" fmla="*/ 342083 h 1317661"/>
                <a:gd name="connsiteX12" fmla="*/ 3076 w 354428"/>
                <a:gd name="connsiteY12" fmla="*/ 236884 h 1317661"/>
                <a:gd name="connsiteX13" fmla="*/ 17190 w 354428"/>
                <a:gd name="connsiteY13" fmla="*/ 89683 h 1317661"/>
                <a:gd name="connsiteX14" fmla="*/ 61133 w 354428"/>
                <a:gd name="connsiteY14" fmla="*/ 79838 h 1317661"/>
                <a:gd name="connsiteX15" fmla="*/ 83989 w 354428"/>
                <a:gd name="connsiteY15" fmla="*/ 48590 h 1317661"/>
                <a:gd name="connsiteX16" fmla="*/ 123520 w 354428"/>
                <a:gd name="connsiteY16" fmla="*/ 57379 h 1317661"/>
                <a:gd name="connsiteX17" fmla="*/ 148988 w 354428"/>
                <a:gd name="connsiteY17" fmla="*/ 22851 h 1317661"/>
                <a:gd name="connsiteX18" fmla="*/ 191324 w 354428"/>
                <a:gd name="connsiteY18" fmla="*/ 36083 h 1317661"/>
                <a:gd name="connsiteX19" fmla="*/ 221239 w 354428"/>
                <a:gd name="connsiteY19" fmla="*/ 442 h 1317661"/>
                <a:gd name="connsiteX0" fmla="*/ 221239 w 354428"/>
                <a:gd name="connsiteY0" fmla="*/ 442 h 1317661"/>
                <a:gd name="connsiteX1" fmla="*/ 260602 w 354428"/>
                <a:gd name="connsiteY1" fmla="*/ 34977 h 1317661"/>
                <a:gd name="connsiteX2" fmla="*/ 277429 w 354428"/>
                <a:gd name="connsiteY2" fmla="*/ 112193 h 1317661"/>
                <a:gd name="connsiteX3" fmla="*/ 346021 w 354428"/>
                <a:gd name="connsiteY3" fmla="*/ 77800 h 1317661"/>
                <a:gd name="connsiteX4" fmla="*/ 334579 w 354428"/>
                <a:gd name="connsiteY4" fmla="*/ 211948 h 1317661"/>
                <a:gd name="connsiteX5" fmla="*/ 246016 w 354428"/>
                <a:gd name="connsiteY5" fmla="*/ 367595 h 1317661"/>
                <a:gd name="connsiteX6" fmla="*/ 278805 w 354428"/>
                <a:gd name="connsiteY6" fmla="*/ 1172526 h 1317661"/>
                <a:gd name="connsiteX7" fmla="*/ 161180 w 354428"/>
                <a:gd name="connsiteY7" fmla="*/ 1317661 h 1317661"/>
                <a:gd name="connsiteX8" fmla="*/ 161181 w 354428"/>
                <a:gd name="connsiteY8" fmla="*/ 1317660 h 1317661"/>
                <a:gd name="connsiteX9" fmla="*/ 43556 w 354428"/>
                <a:gd name="connsiteY9" fmla="*/ 1172525 h 1317661"/>
                <a:gd name="connsiteX10" fmla="*/ 82540 w 354428"/>
                <a:gd name="connsiteY10" fmla="*/ 380500 h 1317661"/>
                <a:gd name="connsiteX11" fmla="*/ 41633 w 354428"/>
                <a:gd name="connsiteY11" fmla="*/ 342083 h 1317661"/>
                <a:gd name="connsiteX12" fmla="*/ 3076 w 354428"/>
                <a:gd name="connsiteY12" fmla="*/ 236884 h 1317661"/>
                <a:gd name="connsiteX13" fmla="*/ 17190 w 354428"/>
                <a:gd name="connsiteY13" fmla="*/ 89683 h 1317661"/>
                <a:gd name="connsiteX14" fmla="*/ 61133 w 354428"/>
                <a:gd name="connsiteY14" fmla="*/ 79838 h 1317661"/>
                <a:gd name="connsiteX15" fmla="*/ 83989 w 354428"/>
                <a:gd name="connsiteY15" fmla="*/ 48590 h 1317661"/>
                <a:gd name="connsiteX16" fmla="*/ 123520 w 354428"/>
                <a:gd name="connsiteY16" fmla="*/ 57379 h 1317661"/>
                <a:gd name="connsiteX17" fmla="*/ 148988 w 354428"/>
                <a:gd name="connsiteY17" fmla="*/ 22851 h 1317661"/>
                <a:gd name="connsiteX18" fmla="*/ 191324 w 354428"/>
                <a:gd name="connsiteY18" fmla="*/ 36083 h 1317661"/>
                <a:gd name="connsiteX19" fmla="*/ 221239 w 354428"/>
                <a:gd name="connsiteY19" fmla="*/ 442 h 1317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4428" h="1317661">
                  <a:moveTo>
                    <a:pt x="221239" y="442"/>
                  </a:moveTo>
                  <a:cubicBezTo>
                    <a:pt x="240499" y="-3204"/>
                    <a:pt x="251237" y="16352"/>
                    <a:pt x="260602" y="34977"/>
                  </a:cubicBezTo>
                  <a:cubicBezTo>
                    <a:pt x="269967" y="53602"/>
                    <a:pt x="265396" y="102555"/>
                    <a:pt x="277429" y="112193"/>
                  </a:cubicBezTo>
                  <a:cubicBezTo>
                    <a:pt x="300481" y="95288"/>
                    <a:pt x="307845" y="58865"/>
                    <a:pt x="346021" y="77800"/>
                  </a:cubicBezTo>
                  <a:cubicBezTo>
                    <a:pt x="363260" y="99042"/>
                    <a:pt x="351246" y="163649"/>
                    <a:pt x="334579" y="211948"/>
                  </a:cubicBezTo>
                  <a:cubicBezTo>
                    <a:pt x="317912" y="260247"/>
                    <a:pt x="298289" y="313674"/>
                    <a:pt x="246016" y="367595"/>
                  </a:cubicBezTo>
                  <a:lnTo>
                    <a:pt x="278805" y="1172526"/>
                  </a:lnTo>
                  <a:cubicBezTo>
                    <a:pt x="278805" y="1252683"/>
                    <a:pt x="226143" y="1317661"/>
                    <a:pt x="161180" y="1317661"/>
                  </a:cubicBezTo>
                  <a:lnTo>
                    <a:pt x="161181" y="1317660"/>
                  </a:lnTo>
                  <a:cubicBezTo>
                    <a:pt x="96218" y="1317660"/>
                    <a:pt x="43556" y="1252682"/>
                    <a:pt x="43556" y="1172525"/>
                  </a:cubicBezTo>
                  <a:lnTo>
                    <a:pt x="82540" y="380500"/>
                  </a:lnTo>
                  <a:cubicBezTo>
                    <a:pt x="64496" y="371156"/>
                    <a:pt x="57081" y="361402"/>
                    <a:pt x="41633" y="342083"/>
                  </a:cubicBezTo>
                  <a:cubicBezTo>
                    <a:pt x="26185" y="322764"/>
                    <a:pt x="7150" y="278951"/>
                    <a:pt x="3076" y="236884"/>
                  </a:cubicBezTo>
                  <a:cubicBezTo>
                    <a:pt x="-998" y="194817"/>
                    <a:pt x="-4607" y="114703"/>
                    <a:pt x="17190" y="89683"/>
                  </a:cubicBezTo>
                  <a:cubicBezTo>
                    <a:pt x="38987" y="64663"/>
                    <a:pt x="45688" y="86595"/>
                    <a:pt x="61133" y="79838"/>
                  </a:cubicBezTo>
                  <a:cubicBezTo>
                    <a:pt x="69119" y="68652"/>
                    <a:pt x="73591" y="52333"/>
                    <a:pt x="83989" y="48590"/>
                  </a:cubicBezTo>
                  <a:cubicBezTo>
                    <a:pt x="94387" y="44847"/>
                    <a:pt x="109241" y="54065"/>
                    <a:pt x="123520" y="57379"/>
                  </a:cubicBezTo>
                  <a:cubicBezTo>
                    <a:pt x="136925" y="52897"/>
                    <a:pt x="125565" y="32170"/>
                    <a:pt x="148988" y="22851"/>
                  </a:cubicBezTo>
                  <a:cubicBezTo>
                    <a:pt x="172411" y="13532"/>
                    <a:pt x="176845" y="33211"/>
                    <a:pt x="191324" y="36083"/>
                  </a:cubicBezTo>
                  <a:cubicBezTo>
                    <a:pt x="202398" y="21125"/>
                    <a:pt x="201979" y="4088"/>
                    <a:pt x="221239" y="442"/>
                  </a:cubicBezTo>
                  <a:close/>
                </a:path>
              </a:pathLst>
            </a:cu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フリーフォーム: 図形 506">
              <a:extLst>
                <a:ext uri="{FF2B5EF4-FFF2-40B4-BE49-F238E27FC236}">
                  <a16:creationId xmlns:a16="http://schemas.microsoft.com/office/drawing/2014/main" id="{5B573CB7-64F7-4494-8022-DB2BCC7466A1}"/>
                </a:ext>
              </a:extLst>
            </p:cNvPr>
            <p:cNvSpPr/>
            <p:nvPr/>
          </p:nvSpPr>
          <p:spPr>
            <a:xfrm rot="9000000">
              <a:off x="8304173" y="2661471"/>
              <a:ext cx="328839" cy="857807"/>
            </a:xfrm>
            <a:custGeom>
              <a:avLst/>
              <a:gdLst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93261 w 393261"/>
                <a:gd name="connsiteY7" fmla="*/ 885509 h 958385"/>
                <a:gd name="connsiteX8" fmla="*/ 348337 w 393261"/>
                <a:gd name="connsiteY8" fmla="*/ 885509 h 958385"/>
                <a:gd name="connsiteX9" fmla="*/ 348337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885509 h 958385"/>
                <a:gd name="connsiteX8" fmla="*/ 348337 w 393261"/>
                <a:gd name="connsiteY8" fmla="*/ 958385 h 958385"/>
                <a:gd name="connsiteX9" fmla="*/ 61979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958385 h 958385"/>
                <a:gd name="connsiteX8" fmla="*/ 61979 w 393261"/>
                <a:gd name="connsiteY8" fmla="*/ 958385 h 958385"/>
                <a:gd name="connsiteX0" fmla="*/ 61979 w 393261"/>
                <a:gd name="connsiteY0" fmla="*/ 958385 h 958385"/>
                <a:gd name="connsiteX1" fmla="*/ 0 w 393261"/>
                <a:gd name="connsiteY1" fmla="*/ 885509 h 958385"/>
                <a:gd name="connsiteX2" fmla="*/ 0 w 393261"/>
                <a:gd name="connsiteY2" fmla="*/ 193752 h 958385"/>
                <a:gd name="connsiteX3" fmla="*/ 193752 w 393261"/>
                <a:gd name="connsiteY3" fmla="*/ 0 h 958385"/>
                <a:gd name="connsiteX4" fmla="*/ 199509 w 393261"/>
                <a:gd name="connsiteY4" fmla="*/ 0 h 958385"/>
                <a:gd name="connsiteX5" fmla="*/ 393261 w 393261"/>
                <a:gd name="connsiteY5" fmla="*/ 193752 h 958385"/>
                <a:gd name="connsiteX6" fmla="*/ 348337 w 393261"/>
                <a:gd name="connsiteY6" fmla="*/ 958385 h 958385"/>
                <a:gd name="connsiteX7" fmla="*/ 61979 w 393261"/>
                <a:gd name="connsiteY7" fmla="*/ 958385 h 958385"/>
                <a:gd name="connsiteX0" fmla="*/ 61979 w 393261"/>
                <a:gd name="connsiteY0" fmla="*/ 958385 h 958385"/>
                <a:gd name="connsiteX1" fmla="*/ 0 w 393261"/>
                <a:gd name="connsiteY1" fmla="*/ 193752 h 958385"/>
                <a:gd name="connsiteX2" fmla="*/ 193752 w 393261"/>
                <a:gd name="connsiteY2" fmla="*/ 0 h 958385"/>
                <a:gd name="connsiteX3" fmla="*/ 199509 w 393261"/>
                <a:gd name="connsiteY3" fmla="*/ 0 h 958385"/>
                <a:gd name="connsiteX4" fmla="*/ 393261 w 393261"/>
                <a:gd name="connsiteY4" fmla="*/ 193752 h 958385"/>
                <a:gd name="connsiteX5" fmla="*/ 348337 w 393261"/>
                <a:gd name="connsiteY5" fmla="*/ 958385 h 958385"/>
                <a:gd name="connsiteX6" fmla="*/ 61979 w 393261"/>
                <a:gd name="connsiteY6" fmla="*/ 958385 h 95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261" h="958385">
                  <a:moveTo>
                    <a:pt x="61979" y="958385"/>
                  </a:moveTo>
                  <a:lnTo>
                    <a:pt x="0" y="193752"/>
                  </a:lnTo>
                  <a:cubicBezTo>
                    <a:pt x="0" y="86746"/>
                    <a:pt x="86746" y="0"/>
                    <a:pt x="193752" y="0"/>
                  </a:cubicBezTo>
                  <a:lnTo>
                    <a:pt x="199509" y="0"/>
                  </a:lnTo>
                  <a:cubicBezTo>
                    <a:pt x="306515" y="0"/>
                    <a:pt x="393261" y="86746"/>
                    <a:pt x="393261" y="193752"/>
                  </a:cubicBezTo>
                  <a:lnTo>
                    <a:pt x="348337" y="958385"/>
                  </a:lnTo>
                  <a:lnTo>
                    <a:pt x="61979" y="958385"/>
                  </a:lnTo>
                  <a:close/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58" name="グループ化 557">
            <a:extLst>
              <a:ext uri="{FF2B5EF4-FFF2-40B4-BE49-F238E27FC236}">
                <a16:creationId xmlns:a16="http://schemas.microsoft.com/office/drawing/2014/main" id="{6E401A84-908E-41F5-B1C5-C0E9FF84404F}"/>
              </a:ext>
            </a:extLst>
          </p:cNvPr>
          <p:cNvGrpSpPr/>
          <p:nvPr/>
        </p:nvGrpSpPr>
        <p:grpSpPr>
          <a:xfrm>
            <a:off x="1389378" y="4081723"/>
            <a:ext cx="1367242" cy="2358577"/>
            <a:chOff x="1389378" y="4081723"/>
            <a:chExt cx="1367242" cy="2358577"/>
          </a:xfrm>
        </p:grpSpPr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C4DCAA2D-6043-45B2-8F7F-D040B26A1BA5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58577"/>
              <a:chOff x="685503" y="3823242"/>
              <a:chExt cx="1267032" cy="2358577"/>
            </a:xfrm>
          </p:grpSpPr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2C58E30E-80D7-4FA9-8A21-A97B3F2A4E18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3C488F23-F640-459C-847C-77BA4A33F79C}"/>
                  </a:ext>
                </a:extLst>
              </p:cNvPr>
              <p:cNvSpPr/>
              <p:nvPr/>
            </p:nvSpPr>
            <p:spPr>
              <a:xfrm>
                <a:off x="756127" y="5263042"/>
                <a:ext cx="153587" cy="918776"/>
              </a:xfrm>
              <a:custGeom>
                <a:avLst/>
                <a:gdLst>
                  <a:gd name="connsiteX0" fmla="*/ 139060 w 139060"/>
                  <a:gd name="connsiteY0" fmla="*/ 0 h 918776"/>
                  <a:gd name="connsiteX1" fmla="*/ 139060 w 139060"/>
                  <a:gd name="connsiteY1" fmla="*/ 918776 h 918776"/>
                  <a:gd name="connsiteX2" fmla="*/ 0 w 139060"/>
                  <a:gd name="connsiteY2" fmla="*/ 918776 h 918776"/>
                  <a:gd name="connsiteX3" fmla="*/ 0 w 139060"/>
                  <a:gd name="connsiteY3" fmla="*/ 299403 h 918776"/>
                  <a:gd name="connsiteX4" fmla="*/ 135721 w 139060"/>
                  <a:gd name="connsiteY4" fmla="*/ 2434 h 918776"/>
                  <a:gd name="connsiteX5" fmla="*/ 139060 w 139060"/>
                  <a:gd name="connsiteY5" fmla="*/ 0 h 9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6">
                    <a:moveTo>
                      <a:pt x="139060" y="0"/>
                    </a:moveTo>
                    <a:lnTo>
                      <a:pt x="139060" y="918776"/>
                    </a:lnTo>
                    <a:lnTo>
                      <a:pt x="0" y="918776"/>
                    </a:lnTo>
                    <a:lnTo>
                      <a:pt x="0" y="299403"/>
                    </a:lnTo>
                    <a:cubicBezTo>
                      <a:pt x="0" y="180784"/>
                      <a:pt x="52588" y="74447"/>
                      <a:pt x="135721" y="2434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B1574CCD-137F-4F3C-844A-3D1115288C8E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0168D8B9-60E2-4EDE-A8F4-BE6E0B1BE7E9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8"/>
                <a:chOff x="878044" y="3848329"/>
                <a:chExt cx="917606" cy="882334"/>
              </a:xfrm>
            </p:grpSpPr>
            <p:sp>
              <p:nvSpPr>
                <p:cNvPr id="598" name="円/楕円 473">
                  <a:extLst>
                    <a:ext uri="{FF2B5EF4-FFF2-40B4-BE49-F238E27FC236}">
                      <a16:creationId xmlns:a16="http://schemas.microsoft.com/office/drawing/2014/main" id="{B467C617-06A5-425D-8C2F-0EDA10C939AB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99" name="グループ化 598">
                  <a:extLst>
                    <a:ext uri="{FF2B5EF4-FFF2-40B4-BE49-F238E27FC236}">
                      <a16:creationId xmlns:a16="http://schemas.microsoft.com/office/drawing/2014/main" id="{5CDD211E-27BA-4F68-A749-F7DC077B3746}"/>
                    </a:ext>
                  </a:extLst>
                </p:cNvPr>
                <p:cNvGrpSpPr/>
                <p:nvPr/>
              </p:nvGrpSpPr>
              <p:grpSpPr>
                <a:xfrm>
                  <a:off x="92652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613" name="グループ化 612">
                    <a:extLst>
                      <a:ext uri="{FF2B5EF4-FFF2-40B4-BE49-F238E27FC236}">
                        <a16:creationId xmlns:a16="http://schemas.microsoft.com/office/drawing/2014/main" id="{DB82FE5F-933C-4AFB-8F87-BF3A1A06696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18" name="円/楕円 125">
                      <a:extLst>
                        <a:ext uri="{FF2B5EF4-FFF2-40B4-BE49-F238E27FC236}">
                          <a16:creationId xmlns:a16="http://schemas.microsoft.com/office/drawing/2014/main" id="{8DE830B7-A3C9-4A29-B7B5-5A2615F46E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19" name="円/楕円 126">
                      <a:extLst>
                        <a:ext uri="{FF2B5EF4-FFF2-40B4-BE49-F238E27FC236}">
                          <a16:creationId xmlns:a16="http://schemas.microsoft.com/office/drawing/2014/main" id="{258B76DB-8A06-403C-9EAC-0FD775DAE8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14" name="グループ化 613">
                    <a:extLst>
                      <a:ext uri="{FF2B5EF4-FFF2-40B4-BE49-F238E27FC236}">
                        <a16:creationId xmlns:a16="http://schemas.microsoft.com/office/drawing/2014/main" id="{81F2B347-D0F1-4AE1-9009-58375240AAC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16" name="円/楕円 123">
                      <a:extLst>
                        <a:ext uri="{FF2B5EF4-FFF2-40B4-BE49-F238E27FC236}">
                          <a16:creationId xmlns:a16="http://schemas.microsoft.com/office/drawing/2014/main" id="{2C990F53-E74C-4E8B-80ED-9B9C092CCD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17" name="円/楕円 124">
                      <a:extLst>
                        <a:ext uri="{FF2B5EF4-FFF2-40B4-BE49-F238E27FC236}">
                          <a16:creationId xmlns:a16="http://schemas.microsoft.com/office/drawing/2014/main" id="{9B5C6B07-8C08-40B2-B716-3031B0F0CE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15" name="円/楕円 122">
                    <a:extLst>
                      <a:ext uri="{FF2B5EF4-FFF2-40B4-BE49-F238E27FC236}">
                        <a16:creationId xmlns:a16="http://schemas.microsoft.com/office/drawing/2014/main" id="{E8305133-F5BA-405E-973A-54A2FBEE6FC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00" name="円/楕円 27">
                  <a:extLst>
                    <a:ext uri="{FF2B5EF4-FFF2-40B4-BE49-F238E27FC236}">
                      <a16:creationId xmlns:a16="http://schemas.microsoft.com/office/drawing/2014/main" id="{A084E330-AE8F-4CAC-B94B-2EB4472B786C}"/>
                    </a:ext>
                  </a:extLst>
                </p:cNvPr>
                <p:cNvSpPr/>
                <p:nvPr/>
              </p:nvSpPr>
              <p:spPr>
                <a:xfrm rot="10800000"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1" name="円/楕円 27">
                  <a:extLst>
                    <a:ext uri="{FF2B5EF4-FFF2-40B4-BE49-F238E27FC236}">
                      <a16:creationId xmlns:a16="http://schemas.microsoft.com/office/drawing/2014/main" id="{475CEA49-FA42-4C15-9232-71D46AF111AA}"/>
                    </a:ext>
                  </a:extLst>
                </p:cNvPr>
                <p:cNvSpPr/>
                <p:nvPr/>
              </p:nvSpPr>
              <p:spPr>
                <a:xfrm rot="10800000"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2" name="円/楕円 27">
                  <a:extLst>
                    <a:ext uri="{FF2B5EF4-FFF2-40B4-BE49-F238E27FC236}">
                      <a16:creationId xmlns:a16="http://schemas.microsoft.com/office/drawing/2014/main" id="{01F02211-FF6C-4480-809D-CD79817B1447}"/>
                    </a:ext>
                  </a:extLst>
                </p:cNvPr>
                <p:cNvSpPr/>
                <p:nvPr/>
              </p:nvSpPr>
              <p:spPr>
                <a:xfrm rot="8100000">
                  <a:off x="1066917" y="4497831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3" name="円/楕円 27">
                  <a:extLst>
                    <a:ext uri="{FF2B5EF4-FFF2-40B4-BE49-F238E27FC236}">
                      <a16:creationId xmlns:a16="http://schemas.microsoft.com/office/drawing/2014/main" id="{A0649128-7633-4188-BF92-401A53DE2D53}"/>
                    </a:ext>
                  </a:extLst>
                </p:cNvPr>
                <p:cNvSpPr/>
                <p:nvPr/>
              </p:nvSpPr>
              <p:spPr>
                <a:xfrm rot="13500000" flipH="1">
                  <a:off x="1499684" y="4504103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04" name="グループ化 603">
                  <a:extLst>
                    <a:ext uri="{FF2B5EF4-FFF2-40B4-BE49-F238E27FC236}">
                      <a16:creationId xmlns:a16="http://schemas.microsoft.com/office/drawing/2014/main" id="{29451256-60EB-4157-9D8C-8B82739EAB8E}"/>
                    </a:ext>
                  </a:extLst>
                </p:cNvPr>
                <p:cNvGrpSpPr/>
                <p:nvPr/>
              </p:nvGrpSpPr>
              <p:grpSpPr>
                <a:xfrm>
                  <a:off x="1041473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611" name="円/楕円 27">
                    <a:extLst>
                      <a:ext uri="{FF2B5EF4-FFF2-40B4-BE49-F238E27FC236}">
                        <a16:creationId xmlns:a16="http://schemas.microsoft.com/office/drawing/2014/main" id="{FD0C6E81-F6F6-46EF-8125-3401A61B3B4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2" name="円/楕円 27">
                    <a:extLst>
                      <a:ext uri="{FF2B5EF4-FFF2-40B4-BE49-F238E27FC236}">
                        <a16:creationId xmlns:a16="http://schemas.microsoft.com/office/drawing/2014/main" id="{B5390848-5E5E-47A7-BC46-C4583B90672A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05" name="円/楕円 112">
                  <a:extLst>
                    <a:ext uri="{FF2B5EF4-FFF2-40B4-BE49-F238E27FC236}">
                      <a16:creationId xmlns:a16="http://schemas.microsoft.com/office/drawing/2014/main" id="{E800B3F3-FD1B-4869-8B34-AB64A69D9F1A}"/>
                    </a:ext>
                  </a:extLst>
                </p:cNvPr>
                <p:cNvSpPr/>
                <p:nvPr/>
              </p:nvSpPr>
              <p:spPr>
                <a:xfrm>
                  <a:off x="1122133" y="4313652"/>
                  <a:ext cx="112452" cy="33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06" name="グループ化 605">
                  <a:extLst>
                    <a:ext uri="{FF2B5EF4-FFF2-40B4-BE49-F238E27FC236}">
                      <a16:creationId xmlns:a16="http://schemas.microsoft.com/office/drawing/2014/main" id="{C0B318AD-B250-4548-A76F-F2446C01D7AC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609" name="円/楕円 27">
                    <a:extLst>
                      <a:ext uri="{FF2B5EF4-FFF2-40B4-BE49-F238E27FC236}">
                        <a16:creationId xmlns:a16="http://schemas.microsoft.com/office/drawing/2014/main" id="{13C524DB-B9E2-4C51-8DFF-64555DD9B6E9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0" name="円/楕円 27">
                    <a:extLst>
                      <a:ext uri="{FF2B5EF4-FFF2-40B4-BE49-F238E27FC236}">
                        <a16:creationId xmlns:a16="http://schemas.microsoft.com/office/drawing/2014/main" id="{E9F38D5F-18A7-44E7-8936-8493FC9926CB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07" name="円/楕円 114">
                  <a:extLst>
                    <a:ext uri="{FF2B5EF4-FFF2-40B4-BE49-F238E27FC236}">
                      <a16:creationId xmlns:a16="http://schemas.microsoft.com/office/drawing/2014/main" id="{12F6B2C2-7FD0-49C1-ACB4-8290EDE8EAB0}"/>
                    </a:ext>
                  </a:extLst>
                </p:cNvPr>
                <p:cNvSpPr/>
                <p:nvPr/>
              </p:nvSpPr>
              <p:spPr>
                <a:xfrm>
                  <a:off x="1445983" y="4313652"/>
                  <a:ext cx="112452" cy="33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8" name="円/楕円 64">
                  <a:extLst>
                    <a:ext uri="{FF2B5EF4-FFF2-40B4-BE49-F238E27FC236}">
                      <a16:creationId xmlns:a16="http://schemas.microsoft.com/office/drawing/2014/main" id="{C2362AB0-DB83-43F0-B50B-12983463986F}"/>
                    </a:ext>
                  </a:extLst>
                </p:cNvPr>
                <p:cNvSpPr/>
                <p:nvPr/>
              </p:nvSpPr>
              <p:spPr>
                <a:xfrm>
                  <a:off x="1296842" y="4419449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7618A46A-B2CC-4834-A8D0-CAF0409CB926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528AF70C-280C-4072-A30E-EED2ED42C1C1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B267C816-F360-4E5D-8804-8628D5C00F44}"/>
                </a:ext>
              </a:extLst>
            </p:cNvPr>
            <p:cNvGrpSpPr/>
            <p:nvPr/>
          </p:nvGrpSpPr>
          <p:grpSpPr>
            <a:xfrm>
              <a:off x="1757880" y="5051256"/>
              <a:ext cx="998740" cy="1307531"/>
              <a:chOff x="1757880" y="2164339"/>
              <a:chExt cx="998740" cy="1307531"/>
            </a:xfrm>
          </p:grpSpPr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0221D1CB-1F06-4299-8DA7-CDF24AAEDF84}"/>
                  </a:ext>
                </a:extLst>
              </p:cNvPr>
              <p:cNvGrpSpPr/>
              <p:nvPr/>
            </p:nvGrpSpPr>
            <p:grpSpPr>
              <a:xfrm>
                <a:off x="1757880" y="2164339"/>
                <a:ext cx="562129" cy="174631"/>
                <a:chOff x="2169053" y="3345052"/>
                <a:chExt cx="3313050" cy="1087556"/>
              </a:xfrm>
            </p:grpSpPr>
            <p:sp>
              <p:nvSpPr>
                <p:cNvPr id="564" name="正方形/長方形 563">
                  <a:extLst>
                    <a:ext uri="{FF2B5EF4-FFF2-40B4-BE49-F238E27FC236}">
                      <a16:creationId xmlns:a16="http://schemas.microsoft.com/office/drawing/2014/main" id="{C2139AB9-D769-43D6-A3D8-A73F99605734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65" name="グループ化 564">
                  <a:extLst>
                    <a:ext uri="{FF2B5EF4-FFF2-40B4-BE49-F238E27FC236}">
                      <a16:creationId xmlns:a16="http://schemas.microsoft.com/office/drawing/2014/main" id="{1B3EC357-335C-49CA-B08F-D8E63858F5F6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570" name="グループ化 569">
                    <a:extLst>
                      <a:ext uri="{FF2B5EF4-FFF2-40B4-BE49-F238E27FC236}">
                        <a16:creationId xmlns:a16="http://schemas.microsoft.com/office/drawing/2014/main" id="{B24C89B9-0C53-4269-A06D-E999F3BD2883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583" name="フリーフォーム: 図形 582">
                      <a:extLst>
                        <a:ext uri="{FF2B5EF4-FFF2-40B4-BE49-F238E27FC236}">
                          <a16:creationId xmlns:a16="http://schemas.microsoft.com/office/drawing/2014/main" id="{1209C484-8CCF-4955-8D54-EE29BC8A2D5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84" name="フリーフォーム: 図形 583">
                      <a:extLst>
                        <a:ext uri="{FF2B5EF4-FFF2-40B4-BE49-F238E27FC236}">
                          <a16:creationId xmlns:a16="http://schemas.microsoft.com/office/drawing/2014/main" id="{9330308F-7FB8-4516-BD6D-EA8BC09C782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85" name="フリーフォーム: 図形 584">
                      <a:extLst>
                        <a:ext uri="{FF2B5EF4-FFF2-40B4-BE49-F238E27FC236}">
                          <a16:creationId xmlns:a16="http://schemas.microsoft.com/office/drawing/2014/main" id="{F1F90B68-5347-4CF8-8320-11270553C6C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86" name="フリーフォーム: 図形 585">
                      <a:extLst>
                        <a:ext uri="{FF2B5EF4-FFF2-40B4-BE49-F238E27FC236}">
                          <a16:creationId xmlns:a16="http://schemas.microsoft.com/office/drawing/2014/main" id="{9D876FB7-4DFE-4742-B106-C9204DCBE94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87" name="フリーフォーム: 図形 586">
                      <a:extLst>
                        <a:ext uri="{FF2B5EF4-FFF2-40B4-BE49-F238E27FC236}">
                          <a16:creationId xmlns:a16="http://schemas.microsoft.com/office/drawing/2014/main" id="{3E9913E7-A41D-4059-9A83-DD5A4C81D10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88" name="フリーフォーム: 図形 587">
                      <a:extLst>
                        <a:ext uri="{FF2B5EF4-FFF2-40B4-BE49-F238E27FC236}">
                          <a16:creationId xmlns:a16="http://schemas.microsoft.com/office/drawing/2014/main" id="{461352FD-4C91-4D44-908C-38727EED19C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89" name="フリーフォーム: 図形 588">
                      <a:extLst>
                        <a:ext uri="{FF2B5EF4-FFF2-40B4-BE49-F238E27FC236}">
                          <a16:creationId xmlns:a16="http://schemas.microsoft.com/office/drawing/2014/main" id="{0AE8853F-6DDA-4F90-83EA-B0F1F845674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90" name="フリーフォーム: 図形 589">
                      <a:extLst>
                        <a:ext uri="{FF2B5EF4-FFF2-40B4-BE49-F238E27FC236}">
                          <a16:creationId xmlns:a16="http://schemas.microsoft.com/office/drawing/2014/main" id="{8AE582BA-3B78-4E90-9A03-2AE46591298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91" name="フリーフォーム: 図形 590">
                      <a:extLst>
                        <a:ext uri="{FF2B5EF4-FFF2-40B4-BE49-F238E27FC236}">
                          <a16:creationId xmlns:a16="http://schemas.microsoft.com/office/drawing/2014/main" id="{6F854D0A-9D19-42ED-B49D-C246A45A90C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571" name="グループ化 570">
                    <a:extLst>
                      <a:ext uri="{FF2B5EF4-FFF2-40B4-BE49-F238E27FC236}">
                        <a16:creationId xmlns:a16="http://schemas.microsoft.com/office/drawing/2014/main" id="{3FD932C4-21A2-48EC-ADC2-0716F5B9F3E8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574" name="フリーフォーム: 図形 573">
                      <a:extLst>
                        <a:ext uri="{FF2B5EF4-FFF2-40B4-BE49-F238E27FC236}">
                          <a16:creationId xmlns:a16="http://schemas.microsoft.com/office/drawing/2014/main" id="{BB33227B-D5A9-4E83-9027-98B7E28024C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75" name="フリーフォーム: 図形 574">
                      <a:extLst>
                        <a:ext uri="{FF2B5EF4-FFF2-40B4-BE49-F238E27FC236}">
                          <a16:creationId xmlns:a16="http://schemas.microsoft.com/office/drawing/2014/main" id="{CE587AC1-8B69-4662-893A-BEDF1EBCF3F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76" name="フリーフォーム: 図形 575">
                      <a:extLst>
                        <a:ext uri="{FF2B5EF4-FFF2-40B4-BE49-F238E27FC236}">
                          <a16:creationId xmlns:a16="http://schemas.microsoft.com/office/drawing/2014/main" id="{217BC7DB-4E1A-44CA-9D93-C9CDDCE2637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77" name="フリーフォーム: 図形 576">
                      <a:extLst>
                        <a:ext uri="{FF2B5EF4-FFF2-40B4-BE49-F238E27FC236}">
                          <a16:creationId xmlns:a16="http://schemas.microsoft.com/office/drawing/2014/main" id="{203DFD18-A2D8-4E64-BC55-38C309B0BB1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78" name="フリーフォーム: 図形 577">
                      <a:extLst>
                        <a:ext uri="{FF2B5EF4-FFF2-40B4-BE49-F238E27FC236}">
                          <a16:creationId xmlns:a16="http://schemas.microsoft.com/office/drawing/2014/main" id="{4C2EBA7D-B225-4C7E-A32D-7685CB20D0A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79" name="フリーフォーム: 図形 578">
                      <a:extLst>
                        <a:ext uri="{FF2B5EF4-FFF2-40B4-BE49-F238E27FC236}">
                          <a16:creationId xmlns:a16="http://schemas.microsoft.com/office/drawing/2014/main" id="{D8C60318-AB11-43D3-BE29-FC1ECBCD75A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80" name="フリーフォーム: 図形 579">
                      <a:extLst>
                        <a:ext uri="{FF2B5EF4-FFF2-40B4-BE49-F238E27FC236}">
                          <a16:creationId xmlns:a16="http://schemas.microsoft.com/office/drawing/2014/main" id="{581A179C-4BFD-4BED-85DB-873339C5721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81" name="フリーフォーム: 図形 580">
                      <a:extLst>
                        <a:ext uri="{FF2B5EF4-FFF2-40B4-BE49-F238E27FC236}">
                          <a16:creationId xmlns:a16="http://schemas.microsoft.com/office/drawing/2014/main" id="{159A3978-669A-4744-B531-74EB630A2BA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82" name="フリーフォーム: 図形 581">
                      <a:extLst>
                        <a:ext uri="{FF2B5EF4-FFF2-40B4-BE49-F238E27FC236}">
                          <a16:creationId xmlns:a16="http://schemas.microsoft.com/office/drawing/2014/main" id="{B1ABEA5B-37DA-4286-B63E-2DDCB90FBE8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572" name="四角形: 上の 2 つの角を丸める 571">
                    <a:extLst>
                      <a:ext uri="{FF2B5EF4-FFF2-40B4-BE49-F238E27FC236}">
                        <a16:creationId xmlns:a16="http://schemas.microsoft.com/office/drawing/2014/main" id="{09459F61-D27B-40E1-B3DE-98913BB7265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四角形: 上の 2 つの角を丸める 572">
                    <a:extLst>
                      <a:ext uri="{FF2B5EF4-FFF2-40B4-BE49-F238E27FC236}">
                        <a16:creationId xmlns:a16="http://schemas.microsoft.com/office/drawing/2014/main" id="{71D5CD92-3A8A-4179-B923-709B5D876F2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66" name="四角形: 角を丸くする 565">
                  <a:extLst>
                    <a:ext uri="{FF2B5EF4-FFF2-40B4-BE49-F238E27FC236}">
                      <a16:creationId xmlns:a16="http://schemas.microsoft.com/office/drawing/2014/main" id="{6A4F4EAD-5F67-45BE-A154-D75FAE1BB6AD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DCDB4D32-A5D5-4CB0-838F-AAC5DA7FD19F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5A7BFBA4-416E-4F1A-AC22-A4EC2C74398B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四角形: 角を丸くする 568">
                  <a:extLst>
                    <a:ext uri="{FF2B5EF4-FFF2-40B4-BE49-F238E27FC236}">
                      <a16:creationId xmlns:a16="http://schemas.microsoft.com/office/drawing/2014/main" id="{308EDADE-FF86-4AF0-A098-8214507DB378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B16575C1-04A5-4ACF-AA4C-B11089C20665}"/>
                  </a:ext>
                </a:extLst>
              </p:cNvPr>
              <p:cNvSpPr/>
              <p:nvPr/>
            </p:nvSpPr>
            <p:spPr>
              <a:xfrm rot="19800000">
                <a:off x="2325847" y="2234617"/>
                <a:ext cx="328779" cy="1167104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4428" h="1317661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1246" y="163649"/>
                      <a:pt x="334579" y="211948"/>
                    </a:cubicBezTo>
                    <a:cubicBezTo>
                      <a:pt x="317912" y="260247"/>
                      <a:pt x="298289" y="313674"/>
                      <a:pt x="246016" y="367595"/>
                    </a:cubicBezTo>
                    <a:lnTo>
                      <a:pt x="278805" y="1172526"/>
                    </a:lnTo>
                    <a:cubicBezTo>
                      <a:pt x="278805" y="1252683"/>
                      <a:pt x="226143" y="1317661"/>
                      <a:pt x="161180" y="1317661"/>
                    </a:cubicBezTo>
                    <a:lnTo>
                      <a:pt x="161181" y="1317660"/>
                    </a:lnTo>
                    <a:cubicBezTo>
                      <a:pt x="96218" y="1317660"/>
                      <a:pt x="43556" y="1252682"/>
                      <a:pt x="43556" y="1172525"/>
                    </a:cubicBezTo>
                    <a:lnTo>
                      <a:pt x="82540" y="380500"/>
                    </a:ln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94C1DF37-8967-43DA-A1F8-5590FC1F8369}"/>
                  </a:ext>
                </a:extLst>
              </p:cNvPr>
              <p:cNvSpPr/>
              <p:nvPr/>
            </p:nvSpPr>
            <p:spPr>
              <a:xfrm rot="9000000">
                <a:off x="2427781" y="2614063"/>
                <a:ext cx="328839" cy="857807"/>
              </a:xfrm>
              <a:custGeom>
                <a:avLst/>
                <a:gdLst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93261 w 393261"/>
                  <a:gd name="connsiteY7" fmla="*/ 885509 h 958385"/>
                  <a:gd name="connsiteX8" fmla="*/ 348337 w 393261"/>
                  <a:gd name="connsiteY8" fmla="*/ 885509 h 958385"/>
                  <a:gd name="connsiteX9" fmla="*/ 348337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885509 h 958385"/>
                  <a:gd name="connsiteX8" fmla="*/ 348337 w 393261"/>
                  <a:gd name="connsiteY8" fmla="*/ 958385 h 958385"/>
                  <a:gd name="connsiteX9" fmla="*/ 61979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958385 h 958385"/>
                  <a:gd name="connsiteX8" fmla="*/ 61979 w 393261"/>
                  <a:gd name="connsiteY8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885509 h 958385"/>
                  <a:gd name="connsiteX2" fmla="*/ 0 w 393261"/>
                  <a:gd name="connsiteY2" fmla="*/ 193752 h 958385"/>
                  <a:gd name="connsiteX3" fmla="*/ 193752 w 393261"/>
                  <a:gd name="connsiteY3" fmla="*/ 0 h 958385"/>
                  <a:gd name="connsiteX4" fmla="*/ 199509 w 393261"/>
                  <a:gd name="connsiteY4" fmla="*/ 0 h 958385"/>
                  <a:gd name="connsiteX5" fmla="*/ 393261 w 393261"/>
                  <a:gd name="connsiteY5" fmla="*/ 193752 h 958385"/>
                  <a:gd name="connsiteX6" fmla="*/ 348337 w 393261"/>
                  <a:gd name="connsiteY6" fmla="*/ 958385 h 958385"/>
                  <a:gd name="connsiteX7" fmla="*/ 61979 w 393261"/>
                  <a:gd name="connsiteY7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193752 h 958385"/>
                  <a:gd name="connsiteX2" fmla="*/ 193752 w 393261"/>
                  <a:gd name="connsiteY2" fmla="*/ 0 h 958385"/>
                  <a:gd name="connsiteX3" fmla="*/ 199509 w 393261"/>
                  <a:gd name="connsiteY3" fmla="*/ 0 h 958385"/>
                  <a:gd name="connsiteX4" fmla="*/ 393261 w 393261"/>
                  <a:gd name="connsiteY4" fmla="*/ 193752 h 958385"/>
                  <a:gd name="connsiteX5" fmla="*/ 348337 w 393261"/>
                  <a:gd name="connsiteY5" fmla="*/ 958385 h 958385"/>
                  <a:gd name="connsiteX6" fmla="*/ 61979 w 393261"/>
                  <a:gd name="connsiteY6" fmla="*/ 958385 h 95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261" h="958385">
                    <a:moveTo>
                      <a:pt x="61979" y="958385"/>
                    </a:moveTo>
                    <a:lnTo>
                      <a:pt x="0" y="193752"/>
                    </a:lnTo>
                    <a:cubicBezTo>
                      <a:pt x="0" y="86746"/>
                      <a:pt x="86746" y="0"/>
                      <a:pt x="193752" y="0"/>
                    </a:cubicBezTo>
                    <a:lnTo>
                      <a:pt x="199509" y="0"/>
                    </a:lnTo>
                    <a:cubicBezTo>
                      <a:pt x="306515" y="0"/>
                      <a:pt x="393261" y="86746"/>
                      <a:pt x="393261" y="193752"/>
                    </a:cubicBezTo>
                    <a:lnTo>
                      <a:pt x="348337" y="958385"/>
                    </a:lnTo>
                    <a:lnTo>
                      <a:pt x="61979" y="958385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20" name="グループ化 619">
            <a:extLst>
              <a:ext uri="{FF2B5EF4-FFF2-40B4-BE49-F238E27FC236}">
                <a16:creationId xmlns:a16="http://schemas.microsoft.com/office/drawing/2014/main" id="{90EC99D3-8660-4F0F-BE38-9ED073A0ECF3}"/>
              </a:ext>
            </a:extLst>
          </p:cNvPr>
          <p:cNvGrpSpPr/>
          <p:nvPr/>
        </p:nvGrpSpPr>
        <p:grpSpPr>
          <a:xfrm>
            <a:off x="4349584" y="3949344"/>
            <a:ext cx="1326229" cy="2506981"/>
            <a:chOff x="4349584" y="3949344"/>
            <a:chExt cx="1326229" cy="2506981"/>
          </a:xfrm>
        </p:grpSpPr>
        <p:grpSp>
          <p:nvGrpSpPr>
            <p:cNvPr id="621" name="グループ化 620">
              <a:extLst>
                <a:ext uri="{FF2B5EF4-FFF2-40B4-BE49-F238E27FC236}">
                  <a16:creationId xmlns:a16="http://schemas.microsoft.com/office/drawing/2014/main" id="{9ED6774C-DEE5-40B9-8490-4A4F89309680}"/>
                </a:ext>
              </a:extLst>
            </p:cNvPr>
            <p:cNvGrpSpPr/>
            <p:nvPr/>
          </p:nvGrpSpPr>
          <p:grpSpPr>
            <a:xfrm>
              <a:off x="4349584" y="3949344"/>
              <a:ext cx="1229834" cy="2506981"/>
              <a:chOff x="2275365" y="3690863"/>
              <a:chExt cx="1229834" cy="2506981"/>
            </a:xfrm>
          </p:grpSpPr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FAB12549-71B8-4608-BC9B-B1520C4FB227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5" name="台形 654">
                <a:extLst>
                  <a:ext uri="{FF2B5EF4-FFF2-40B4-BE49-F238E27FC236}">
                    <a16:creationId xmlns:a16="http://schemas.microsoft.com/office/drawing/2014/main" id="{6DC894DC-281E-464A-9A25-304CF42DC2C7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6" name="楕円 655">
                <a:extLst>
                  <a:ext uri="{FF2B5EF4-FFF2-40B4-BE49-F238E27FC236}">
                    <a16:creationId xmlns:a16="http://schemas.microsoft.com/office/drawing/2014/main" id="{2BFD9802-A292-4EFA-9167-B3388A4FC339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7" name="楕円 656">
                <a:extLst>
                  <a:ext uri="{FF2B5EF4-FFF2-40B4-BE49-F238E27FC236}">
                    <a16:creationId xmlns:a16="http://schemas.microsoft.com/office/drawing/2014/main" id="{9F264298-31D5-4059-B56B-C4E203719B50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58" name="グループ化 657">
                <a:extLst>
                  <a:ext uri="{FF2B5EF4-FFF2-40B4-BE49-F238E27FC236}">
                    <a16:creationId xmlns:a16="http://schemas.microsoft.com/office/drawing/2014/main" id="{C4C00979-1936-4AB3-87BF-AEBA9A771CAB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687" name="円/楕円 125">
                  <a:extLst>
                    <a:ext uri="{FF2B5EF4-FFF2-40B4-BE49-F238E27FC236}">
                      <a16:creationId xmlns:a16="http://schemas.microsoft.com/office/drawing/2014/main" id="{17A451C2-B123-4879-9570-9C4A51AD7986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8" name="円/楕円 126">
                  <a:extLst>
                    <a:ext uri="{FF2B5EF4-FFF2-40B4-BE49-F238E27FC236}">
                      <a16:creationId xmlns:a16="http://schemas.microsoft.com/office/drawing/2014/main" id="{96BD7CD1-72DD-4465-8BFD-0447A3109380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59" name="グループ化 658">
                <a:extLst>
                  <a:ext uri="{FF2B5EF4-FFF2-40B4-BE49-F238E27FC236}">
                    <a16:creationId xmlns:a16="http://schemas.microsoft.com/office/drawing/2014/main" id="{E81BE793-A8C9-4BD4-83CA-6ACC244E5F15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685" name="円/楕円 123">
                  <a:extLst>
                    <a:ext uri="{FF2B5EF4-FFF2-40B4-BE49-F238E27FC236}">
                      <a16:creationId xmlns:a16="http://schemas.microsoft.com/office/drawing/2014/main" id="{DC578BF8-9C69-4853-8647-BDE5EA734F4A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6" name="円/楕円 124">
                  <a:extLst>
                    <a:ext uri="{FF2B5EF4-FFF2-40B4-BE49-F238E27FC236}">
                      <a16:creationId xmlns:a16="http://schemas.microsoft.com/office/drawing/2014/main" id="{353702A6-AB6A-4015-93C2-48AD7047C7AD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60" name="円/楕円 122">
                <a:extLst>
                  <a:ext uri="{FF2B5EF4-FFF2-40B4-BE49-F238E27FC236}">
                    <a16:creationId xmlns:a16="http://schemas.microsoft.com/office/drawing/2014/main" id="{43AA715A-885B-4926-967F-A5AB4900D02B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1" name="円/楕円 27">
                <a:extLst>
                  <a:ext uri="{FF2B5EF4-FFF2-40B4-BE49-F238E27FC236}">
                    <a16:creationId xmlns:a16="http://schemas.microsoft.com/office/drawing/2014/main" id="{4C077258-B21C-4F92-A5F1-C625B93A43AA}"/>
                  </a:ext>
                </a:extLst>
              </p:cNvPr>
              <p:cNvSpPr/>
              <p:nvPr/>
            </p:nvSpPr>
            <p:spPr>
              <a:xfrm rot="10800000"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2" name="円/楕円 27">
                <a:extLst>
                  <a:ext uri="{FF2B5EF4-FFF2-40B4-BE49-F238E27FC236}">
                    <a16:creationId xmlns:a16="http://schemas.microsoft.com/office/drawing/2014/main" id="{546C1BD1-C54C-44AF-852C-6BE55ADE3986}"/>
                  </a:ext>
                </a:extLst>
              </p:cNvPr>
              <p:cNvSpPr/>
              <p:nvPr/>
            </p:nvSpPr>
            <p:spPr>
              <a:xfrm rot="10800000"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3" name="円/楕円 27">
                <a:extLst>
                  <a:ext uri="{FF2B5EF4-FFF2-40B4-BE49-F238E27FC236}">
                    <a16:creationId xmlns:a16="http://schemas.microsoft.com/office/drawing/2014/main" id="{A43DB0AB-BE09-4629-9935-9034A300D04A}"/>
                  </a:ext>
                </a:extLst>
              </p:cNvPr>
              <p:cNvSpPr/>
              <p:nvPr/>
            </p:nvSpPr>
            <p:spPr>
              <a:xfrm rot="8100000">
                <a:off x="2498442" y="4832328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4" name="円/楕円 27">
                <a:extLst>
                  <a:ext uri="{FF2B5EF4-FFF2-40B4-BE49-F238E27FC236}">
                    <a16:creationId xmlns:a16="http://schemas.microsoft.com/office/drawing/2014/main" id="{390E8244-3C32-4DD7-B135-F6D5CFBD77A9}"/>
                  </a:ext>
                </a:extLst>
              </p:cNvPr>
              <p:cNvSpPr/>
              <p:nvPr/>
            </p:nvSpPr>
            <p:spPr>
              <a:xfrm rot="13500000" flipH="1">
                <a:off x="3119030" y="4819193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00C9444E-365E-4B6D-82A7-07E01733570B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683" name="円/楕円 27">
                  <a:extLst>
                    <a:ext uri="{FF2B5EF4-FFF2-40B4-BE49-F238E27FC236}">
                      <a16:creationId xmlns:a16="http://schemas.microsoft.com/office/drawing/2014/main" id="{E719739A-E62D-47AE-AB4F-D814A4CED3E9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4" name="円/楕円 27">
                  <a:extLst>
                    <a:ext uri="{FF2B5EF4-FFF2-40B4-BE49-F238E27FC236}">
                      <a16:creationId xmlns:a16="http://schemas.microsoft.com/office/drawing/2014/main" id="{39CD8ECB-8306-4040-A31A-6CF53F08C840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66" name="グループ化 665">
                <a:extLst>
                  <a:ext uri="{FF2B5EF4-FFF2-40B4-BE49-F238E27FC236}">
                    <a16:creationId xmlns:a16="http://schemas.microsoft.com/office/drawing/2014/main" id="{D849D392-1C82-4B0F-A354-BA91773F1D08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681" name="円/楕円 27">
                  <a:extLst>
                    <a:ext uri="{FF2B5EF4-FFF2-40B4-BE49-F238E27FC236}">
                      <a16:creationId xmlns:a16="http://schemas.microsoft.com/office/drawing/2014/main" id="{BD6C6A17-62A7-4BFF-9D1A-6352A4DEB6BD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2" name="円/楕円 27">
                  <a:extLst>
                    <a:ext uri="{FF2B5EF4-FFF2-40B4-BE49-F238E27FC236}">
                      <a16:creationId xmlns:a16="http://schemas.microsoft.com/office/drawing/2014/main" id="{C879B755-29BE-4544-91B8-C91C1A7E7AE1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67" name="円/楕円 64">
                <a:extLst>
                  <a:ext uri="{FF2B5EF4-FFF2-40B4-BE49-F238E27FC236}">
                    <a16:creationId xmlns:a16="http://schemas.microsoft.com/office/drawing/2014/main" id="{B22B732C-866F-43AA-893E-ACEBB3F48229}"/>
                  </a:ext>
                </a:extLst>
              </p:cNvPr>
              <p:cNvSpPr/>
              <p:nvPr/>
            </p:nvSpPr>
            <p:spPr>
              <a:xfrm>
                <a:off x="2830643" y="4699487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8" name="楕円 667">
                <a:extLst>
                  <a:ext uri="{FF2B5EF4-FFF2-40B4-BE49-F238E27FC236}">
                    <a16:creationId xmlns:a16="http://schemas.microsoft.com/office/drawing/2014/main" id="{4B758513-4B6E-4F8B-A7B2-151478FCBC54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5249ED85-D0AE-4AEF-A9DD-821AC56E133D}"/>
                  </a:ext>
                </a:extLst>
              </p:cNvPr>
              <p:cNvSpPr/>
              <p:nvPr/>
            </p:nvSpPr>
            <p:spPr>
              <a:xfrm>
                <a:off x="2315587" y="5345820"/>
                <a:ext cx="181330" cy="852024"/>
              </a:xfrm>
              <a:custGeom>
                <a:avLst/>
                <a:gdLst>
                  <a:gd name="connsiteX0" fmla="*/ 139060 w 139060"/>
                  <a:gd name="connsiteY0" fmla="*/ 0 h 852024"/>
                  <a:gd name="connsiteX1" fmla="*/ 139060 w 139060"/>
                  <a:gd name="connsiteY1" fmla="*/ 852024 h 852024"/>
                  <a:gd name="connsiteX2" fmla="*/ 0 w 139060"/>
                  <a:gd name="connsiteY2" fmla="*/ 852024 h 852024"/>
                  <a:gd name="connsiteX3" fmla="*/ 0 w 139060"/>
                  <a:gd name="connsiteY3" fmla="*/ 345968 h 852024"/>
                  <a:gd name="connsiteX4" fmla="*/ 115559 w 139060"/>
                  <a:gd name="connsiteY4" fmla="*/ 24069 h 852024"/>
                  <a:gd name="connsiteX5" fmla="*/ 139060 w 139060"/>
                  <a:gd name="connsiteY5" fmla="*/ 0 h 85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852024">
                    <a:moveTo>
                      <a:pt x="139060" y="0"/>
                    </a:moveTo>
                    <a:lnTo>
                      <a:pt x="139060" y="852024"/>
                    </a:lnTo>
                    <a:lnTo>
                      <a:pt x="0" y="852024"/>
                    </a:lnTo>
                    <a:lnTo>
                      <a:pt x="0" y="345968"/>
                    </a:lnTo>
                    <a:cubicBezTo>
                      <a:pt x="0" y="223692"/>
                      <a:pt x="43367" y="111545"/>
                      <a:pt x="115559" y="24069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5518C586-87A2-4CF3-A53F-F45C264C80FF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1" name="フリーフォーム: 図形 670">
                <a:extLst>
                  <a:ext uri="{FF2B5EF4-FFF2-40B4-BE49-F238E27FC236}">
                    <a16:creationId xmlns:a16="http://schemas.microsoft.com/office/drawing/2014/main" id="{8B330486-BD4D-404F-BA3C-1612BD808730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72" name="グループ化 671">
                <a:extLst>
                  <a:ext uri="{FF2B5EF4-FFF2-40B4-BE49-F238E27FC236}">
                    <a16:creationId xmlns:a16="http://schemas.microsoft.com/office/drawing/2014/main" id="{B90C5634-689A-441B-B97E-96F2D9010090}"/>
                  </a:ext>
                </a:extLst>
              </p:cNvPr>
              <p:cNvGrpSpPr/>
              <p:nvPr/>
            </p:nvGrpSpPr>
            <p:grpSpPr>
              <a:xfrm>
                <a:off x="2596210" y="4559802"/>
                <a:ext cx="587319" cy="130288"/>
                <a:chOff x="2596210" y="4559802"/>
                <a:chExt cx="587319" cy="130288"/>
              </a:xfrm>
            </p:grpSpPr>
            <p:grpSp>
              <p:nvGrpSpPr>
                <p:cNvPr id="673" name="グループ化 672">
                  <a:extLst>
                    <a:ext uri="{FF2B5EF4-FFF2-40B4-BE49-F238E27FC236}">
                      <a16:creationId xmlns:a16="http://schemas.microsoft.com/office/drawing/2014/main" id="{DCD6C72B-D925-447B-B4D9-C7E788CAA206}"/>
                    </a:ext>
                  </a:extLst>
                </p:cNvPr>
                <p:cNvGrpSpPr/>
                <p:nvPr/>
              </p:nvGrpSpPr>
              <p:grpSpPr>
                <a:xfrm>
                  <a:off x="2596210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678" name="円/楕円 333">
                    <a:extLst>
                      <a:ext uri="{FF2B5EF4-FFF2-40B4-BE49-F238E27FC236}">
                        <a16:creationId xmlns:a16="http://schemas.microsoft.com/office/drawing/2014/main" id="{99499F8A-D190-48F0-8F08-E41EC6CB7E7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9" name="円/楕円 334">
                    <a:extLst>
                      <a:ext uri="{FF2B5EF4-FFF2-40B4-BE49-F238E27FC236}">
                        <a16:creationId xmlns:a16="http://schemas.microsoft.com/office/drawing/2014/main" id="{7D272EA1-30F4-46D5-8448-A06A20D92733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0" name="円/楕円 335">
                    <a:extLst>
                      <a:ext uri="{FF2B5EF4-FFF2-40B4-BE49-F238E27FC236}">
                        <a16:creationId xmlns:a16="http://schemas.microsoft.com/office/drawing/2014/main" id="{004AE817-B713-4768-BEAA-9AE9A5ADB075}"/>
                      </a:ext>
                    </a:extLst>
                  </p:cNvPr>
                  <p:cNvSpPr/>
                  <p:nvPr/>
                </p:nvSpPr>
                <p:spPr>
                  <a:xfrm>
                    <a:off x="2945243" y="3718596"/>
                    <a:ext cx="41352" cy="15242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74" name="グループ化 673">
                  <a:extLst>
                    <a:ext uri="{FF2B5EF4-FFF2-40B4-BE49-F238E27FC236}">
                      <a16:creationId xmlns:a16="http://schemas.microsoft.com/office/drawing/2014/main" id="{50A36F2B-9723-4800-B3DA-3913BD308C18}"/>
                    </a:ext>
                  </a:extLst>
                </p:cNvPr>
                <p:cNvGrpSpPr/>
                <p:nvPr/>
              </p:nvGrpSpPr>
              <p:grpSpPr>
                <a:xfrm>
                  <a:off x="3030951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675" name="円/楕円 333">
                    <a:extLst>
                      <a:ext uri="{FF2B5EF4-FFF2-40B4-BE49-F238E27FC236}">
                        <a16:creationId xmlns:a16="http://schemas.microsoft.com/office/drawing/2014/main" id="{73019C51-8019-45BA-8C9C-48EA1C2F5E0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6" name="円/楕円 334">
                    <a:extLst>
                      <a:ext uri="{FF2B5EF4-FFF2-40B4-BE49-F238E27FC236}">
                        <a16:creationId xmlns:a16="http://schemas.microsoft.com/office/drawing/2014/main" id="{1E0918AC-7A73-46E5-9011-57C25AFB78EA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7" name="円/楕円 335">
                    <a:extLst>
                      <a:ext uri="{FF2B5EF4-FFF2-40B4-BE49-F238E27FC236}">
                        <a16:creationId xmlns:a16="http://schemas.microsoft.com/office/drawing/2014/main" id="{BFAE3980-A63D-4D31-A882-BF6308EA4CFA}"/>
                      </a:ext>
                    </a:extLst>
                  </p:cNvPr>
                  <p:cNvSpPr/>
                  <p:nvPr/>
                </p:nvSpPr>
                <p:spPr>
                  <a:xfrm>
                    <a:off x="2945243" y="3718596"/>
                    <a:ext cx="41352" cy="15242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C0C17E7D-7F5F-4978-9821-7D1849B44055}"/>
                </a:ext>
              </a:extLst>
            </p:cNvPr>
            <p:cNvGrpSpPr/>
            <p:nvPr/>
          </p:nvGrpSpPr>
          <p:grpSpPr>
            <a:xfrm>
              <a:off x="4684483" y="5148794"/>
              <a:ext cx="991330" cy="1253114"/>
              <a:chOff x="1757880" y="2164339"/>
              <a:chExt cx="991330" cy="1253114"/>
            </a:xfrm>
          </p:grpSpPr>
          <p:grpSp>
            <p:nvGrpSpPr>
              <p:cNvPr id="623" name="グループ化 622">
                <a:extLst>
                  <a:ext uri="{FF2B5EF4-FFF2-40B4-BE49-F238E27FC236}">
                    <a16:creationId xmlns:a16="http://schemas.microsoft.com/office/drawing/2014/main" id="{5C0510CB-5659-4A08-81B4-D2768EA24847}"/>
                  </a:ext>
                </a:extLst>
              </p:cNvPr>
              <p:cNvGrpSpPr/>
              <p:nvPr/>
            </p:nvGrpSpPr>
            <p:grpSpPr>
              <a:xfrm>
                <a:off x="1757880" y="2164339"/>
                <a:ext cx="562129" cy="174631"/>
                <a:chOff x="2169053" y="3345052"/>
                <a:chExt cx="3313050" cy="1087556"/>
              </a:xfrm>
            </p:grpSpPr>
            <p:sp>
              <p:nvSpPr>
                <p:cNvPr id="626" name="正方形/長方形 625">
                  <a:extLst>
                    <a:ext uri="{FF2B5EF4-FFF2-40B4-BE49-F238E27FC236}">
                      <a16:creationId xmlns:a16="http://schemas.microsoft.com/office/drawing/2014/main" id="{AF0FBDDF-7310-4C10-9E5F-16AD9BE3E2EA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7" name="グループ化 626">
                  <a:extLst>
                    <a:ext uri="{FF2B5EF4-FFF2-40B4-BE49-F238E27FC236}">
                      <a16:creationId xmlns:a16="http://schemas.microsoft.com/office/drawing/2014/main" id="{8D00120E-26E0-4440-9975-E88371972351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632" name="グループ化 631">
                    <a:extLst>
                      <a:ext uri="{FF2B5EF4-FFF2-40B4-BE49-F238E27FC236}">
                        <a16:creationId xmlns:a16="http://schemas.microsoft.com/office/drawing/2014/main" id="{FB5FD8FB-AAB2-4C60-8313-6E72AF55E006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645" name="フリーフォーム: 図形 644">
                      <a:extLst>
                        <a:ext uri="{FF2B5EF4-FFF2-40B4-BE49-F238E27FC236}">
                          <a16:creationId xmlns:a16="http://schemas.microsoft.com/office/drawing/2014/main" id="{3ECB8253-E795-470C-9117-747183175A2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6" name="フリーフォーム: 図形 645">
                      <a:extLst>
                        <a:ext uri="{FF2B5EF4-FFF2-40B4-BE49-F238E27FC236}">
                          <a16:creationId xmlns:a16="http://schemas.microsoft.com/office/drawing/2014/main" id="{4F5EE745-1A3F-41BA-A6FD-858EC4F0A74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7" name="フリーフォーム: 図形 646">
                      <a:extLst>
                        <a:ext uri="{FF2B5EF4-FFF2-40B4-BE49-F238E27FC236}">
                          <a16:creationId xmlns:a16="http://schemas.microsoft.com/office/drawing/2014/main" id="{572B28E8-FE47-4EF4-86FC-C2A8E4289A2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8" name="フリーフォーム: 図形 647">
                      <a:extLst>
                        <a:ext uri="{FF2B5EF4-FFF2-40B4-BE49-F238E27FC236}">
                          <a16:creationId xmlns:a16="http://schemas.microsoft.com/office/drawing/2014/main" id="{06C356E9-D744-413D-B179-A34F3542511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9" name="フリーフォーム: 図形 648">
                      <a:extLst>
                        <a:ext uri="{FF2B5EF4-FFF2-40B4-BE49-F238E27FC236}">
                          <a16:creationId xmlns:a16="http://schemas.microsoft.com/office/drawing/2014/main" id="{9C22C08C-0F87-4BA5-BE88-8999056EEE6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50" name="フリーフォーム: 図形 649">
                      <a:extLst>
                        <a:ext uri="{FF2B5EF4-FFF2-40B4-BE49-F238E27FC236}">
                          <a16:creationId xmlns:a16="http://schemas.microsoft.com/office/drawing/2014/main" id="{E38FA589-0DC7-4EE6-A476-5E82DD4111B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51" name="フリーフォーム: 図形 650">
                      <a:extLst>
                        <a:ext uri="{FF2B5EF4-FFF2-40B4-BE49-F238E27FC236}">
                          <a16:creationId xmlns:a16="http://schemas.microsoft.com/office/drawing/2014/main" id="{BC92915A-D7F2-4888-A768-C29DBBAFBD1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52" name="フリーフォーム: 図形 651">
                      <a:extLst>
                        <a:ext uri="{FF2B5EF4-FFF2-40B4-BE49-F238E27FC236}">
                          <a16:creationId xmlns:a16="http://schemas.microsoft.com/office/drawing/2014/main" id="{31133299-092D-40CD-B9F1-E24B306F832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53" name="フリーフォーム: 図形 652">
                      <a:extLst>
                        <a:ext uri="{FF2B5EF4-FFF2-40B4-BE49-F238E27FC236}">
                          <a16:creationId xmlns:a16="http://schemas.microsoft.com/office/drawing/2014/main" id="{39672824-AF1C-42EE-8210-8281050B6AD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633" name="グループ化 632">
                    <a:extLst>
                      <a:ext uri="{FF2B5EF4-FFF2-40B4-BE49-F238E27FC236}">
                        <a16:creationId xmlns:a16="http://schemas.microsoft.com/office/drawing/2014/main" id="{7A5D091B-7067-4ED6-A1C8-61C10DF39988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636" name="フリーフォーム: 図形 635">
                      <a:extLst>
                        <a:ext uri="{FF2B5EF4-FFF2-40B4-BE49-F238E27FC236}">
                          <a16:creationId xmlns:a16="http://schemas.microsoft.com/office/drawing/2014/main" id="{02B13DB5-0421-4D2A-8BE2-F368FE4D7B0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37" name="フリーフォーム: 図形 636">
                      <a:extLst>
                        <a:ext uri="{FF2B5EF4-FFF2-40B4-BE49-F238E27FC236}">
                          <a16:creationId xmlns:a16="http://schemas.microsoft.com/office/drawing/2014/main" id="{7A827FD1-177E-4408-B340-8597DD25E51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38" name="フリーフォーム: 図形 637">
                      <a:extLst>
                        <a:ext uri="{FF2B5EF4-FFF2-40B4-BE49-F238E27FC236}">
                          <a16:creationId xmlns:a16="http://schemas.microsoft.com/office/drawing/2014/main" id="{EE6A24F7-8BA7-4A34-A566-4EF20143B9A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39" name="フリーフォーム: 図形 638">
                      <a:extLst>
                        <a:ext uri="{FF2B5EF4-FFF2-40B4-BE49-F238E27FC236}">
                          <a16:creationId xmlns:a16="http://schemas.microsoft.com/office/drawing/2014/main" id="{95ADECD5-8BE9-45FB-9D57-E396AB3EC99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0" name="フリーフォーム: 図形 639">
                      <a:extLst>
                        <a:ext uri="{FF2B5EF4-FFF2-40B4-BE49-F238E27FC236}">
                          <a16:creationId xmlns:a16="http://schemas.microsoft.com/office/drawing/2014/main" id="{664F33F5-446C-43AE-B914-6E2CD29AFEE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1" name="フリーフォーム: 図形 640">
                      <a:extLst>
                        <a:ext uri="{FF2B5EF4-FFF2-40B4-BE49-F238E27FC236}">
                          <a16:creationId xmlns:a16="http://schemas.microsoft.com/office/drawing/2014/main" id="{057B1D41-7DAD-4192-87A3-4E05D87D7B1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2" name="フリーフォーム: 図形 641">
                      <a:extLst>
                        <a:ext uri="{FF2B5EF4-FFF2-40B4-BE49-F238E27FC236}">
                          <a16:creationId xmlns:a16="http://schemas.microsoft.com/office/drawing/2014/main" id="{C87479BD-0287-491D-AC49-FFC8FEFC255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3" name="フリーフォーム: 図形 642">
                      <a:extLst>
                        <a:ext uri="{FF2B5EF4-FFF2-40B4-BE49-F238E27FC236}">
                          <a16:creationId xmlns:a16="http://schemas.microsoft.com/office/drawing/2014/main" id="{E3352208-A553-4243-BE7F-656665261FF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4" name="フリーフォーム: 図形 643">
                      <a:extLst>
                        <a:ext uri="{FF2B5EF4-FFF2-40B4-BE49-F238E27FC236}">
                          <a16:creationId xmlns:a16="http://schemas.microsoft.com/office/drawing/2014/main" id="{641AFA5F-1737-4AAD-BB5B-CA6CDF85AFA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634" name="四角形: 上の 2 つの角を丸める 633">
                    <a:extLst>
                      <a:ext uri="{FF2B5EF4-FFF2-40B4-BE49-F238E27FC236}">
                        <a16:creationId xmlns:a16="http://schemas.microsoft.com/office/drawing/2014/main" id="{65EE052F-CE67-4CAD-9603-1C0835628E7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5" name="四角形: 上の 2 つの角を丸める 634">
                    <a:extLst>
                      <a:ext uri="{FF2B5EF4-FFF2-40B4-BE49-F238E27FC236}">
                        <a16:creationId xmlns:a16="http://schemas.microsoft.com/office/drawing/2014/main" id="{70F75A3A-FC6C-4624-8EAA-6C9A795D69F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8" name="四角形: 角を丸くする 627">
                  <a:extLst>
                    <a:ext uri="{FF2B5EF4-FFF2-40B4-BE49-F238E27FC236}">
                      <a16:creationId xmlns:a16="http://schemas.microsoft.com/office/drawing/2014/main" id="{7BD443BC-64C9-49F9-A2FB-80A8D04BD877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41918C3B-951B-4BF6-98F9-6CAEF36E0087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61715BFB-40D2-4336-AF2A-0DF689948252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四角形: 角を丸くする 630">
                  <a:extLst>
                    <a:ext uri="{FF2B5EF4-FFF2-40B4-BE49-F238E27FC236}">
                      <a16:creationId xmlns:a16="http://schemas.microsoft.com/office/drawing/2014/main" id="{A3042B22-6949-4EFA-A1B1-FF3EEA6CEC09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E338271D-D6F0-4815-B6FA-F48EB0D5979E}"/>
                  </a:ext>
                </a:extLst>
              </p:cNvPr>
              <p:cNvSpPr/>
              <p:nvPr/>
            </p:nvSpPr>
            <p:spPr>
              <a:xfrm rot="19800000">
                <a:off x="2325847" y="2234617"/>
                <a:ext cx="328779" cy="1167104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4428" h="1317661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1246" y="163649"/>
                      <a:pt x="334579" y="211948"/>
                    </a:cubicBezTo>
                    <a:cubicBezTo>
                      <a:pt x="317912" y="260247"/>
                      <a:pt x="298289" y="313674"/>
                      <a:pt x="246016" y="367595"/>
                    </a:cubicBezTo>
                    <a:lnTo>
                      <a:pt x="278805" y="1172526"/>
                    </a:lnTo>
                    <a:cubicBezTo>
                      <a:pt x="278805" y="1252683"/>
                      <a:pt x="226143" y="1317661"/>
                      <a:pt x="161180" y="1317661"/>
                    </a:cubicBezTo>
                    <a:lnTo>
                      <a:pt x="161181" y="1317660"/>
                    </a:lnTo>
                    <a:cubicBezTo>
                      <a:pt x="96218" y="1317660"/>
                      <a:pt x="43556" y="1252682"/>
                      <a:pt x="43556" y="1172525"/>
                    </a:cubicBezTo>
                    <a:lnTo>
                      <a:pt x="82540" y="380500"/>
                    </a:ln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0C24359C-F9DC-4D5F-8AB4-150DE9E6AA99}"/>
                  </a:ext>
                </a:extLst>
              </p:cNvPr>
              <p:cNvSpPr/>
              <p:nvPr/>
            </p:nvSpPr>
            <p:spPr>
              <a:xfrm rot="9000000">
                <a:off x="2400706" y="2553859"/>
                <a:ext cx="348504" cy="863594"/>
              </a:xfrm>
              <a:custGeom>
                <a:avLst/>
                <a:gdLst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93261 w 393261"/>
                  <a:gd name="connsiteY7" fmla="*/ 885509 h 958385"/>
                  <a:gd name="connsiteX8" fmla="*/ 348337 w 393261"/>
                  <a:gd name="connsiteY8" fmla="*/ 885509 h 958385"/>
                  <a:gd name="connsiteX9" fmla="*/ 348337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885509 h 958385"/>
                  <a:gd name="connsiteX8" fmla="*/ 348337 w 393261"/>
                  <a:gd name="connsiteY8" fmla="*/ 958385 h 958385"/>
                  <a:gd name="connsiteX9" fmla="*/ 61979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958385 h 958385"/>
                  <a:gd name="connsiteX8" fmla="*/ 61979 w 393261"/>
                  <a:gd name="connsiteY8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885509 h 958385"/>
                  <a:gd name="connsiteX2" fmla="*/ 0 w 393261"/>
                  <a:gd name="connsiteY2" fmla="*/ 193752 h 958385"/>
                  <a:gd name="connsiteX3" fmla="*/ 193752 w 393261"/>
                  <a:gd name="connsiteY3" fmla="*/ 0 h 958385"/>
                  <a:gd name="connsiteX4" fmla="*/ 199509 w 393261"/>
                  <a:gd name="connsiteY4" fmla="*/ 0 h 958385"/>
                  <a:gd name="connsiteX5" fmla="*/ 393261 w 393261"/>
                  <a:gd name="connsiteY5" fmla="*/ 193752 h 958385"/>
                  <a:gd name="connsiteX6" fmla="*/ 348337 w 393261"/>
                  <a:gd name="connsiteY6" fmla="*/ 958385 h 958385"/>
                  <a:gd name="connsiteX7" fmla="*/ 61979 w 393261"/>
                  <a:gd name="connsiteY7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193752 h 958385"/>
                  <a:gd name="connsiteX2" fmla="*/ 193752 w 393261"/>
                  <a:gd name="connsiteY2" fmla="*/ 0 h 958385"/>
                  <a:gd name="connsiteX3" fmla="*/ 199509 w 393261"/>
                  <a:gd name="connsiteY3" fmla="*/ 0 h 958385"/>
                  <a:gd name="connsiteX4" fmla="*/ 393261 w 393261"/>
                  <a:gd name="connsiteY4" fmla="*/ 193752 h 958385"/>
                  <a:gd name="connsiteX5" fmla="*/ 348337 w 393261"/>
                  <a:gd name="connsiteY5" fmla="*/ 958385 h 958385"/>
                  <a:gd name="connsiteX6" fmla="*/ 61979 w 393261"/>
                  <a:gd name="connsiteY6" fmla="*/ 958385 h 958385"/>
                  <a:gd name="connsiteX0" fmla="*/ 61979 w 393261"/>
                  <a:gd name="connsiteY0" fmla="*/ 958385 h 981705"/>
                  <a:gd name="connsiteX1" fmla="*/ 0 w 393261"/>
                  <a:gd name="connsiteY1" fmla="*/ 193752 h 981705"/>
                  <a:gd name="connsiteX2" fmla="*/ 193752 w 393261"/>
                  <a:gd name="connsiteY2" fmla="*/ 0 h 981705"/>
                  <a:gd name="connsiteX3" fmla="*/ 199509 w 393261"/>
                  <a:gd name="connsiteY3" fmla="*/ 0 h 981705"/>
                  <a:gd name="connsiteX4" fmla="*/ 393261 w 393261"/>
                  <a:gd name="connsiteY4" fmla="*/ 193752 h 981705"/>
                  <a:gd name="connsiteX5" fmla="*/ 348337 w 393261"/>
                  <a:gd name="connsiteY5" fmla="*/ 958385 h 981705"/>
                  <a:gd name="connsiteX6" fmla="*/ 61979 w 393261"/>
                  <a:gd name="connsiteY6" fmla="*/ 958385 h 981705"/>
                  <a:gd name="connsiteX0" fmla="*/ 61979 w 393261"/>
                  <a:gd name="connsiteY0" fmla="*/ 958385 h 974402"/>
                  <a:gd name="connsiteX1" fmla="*/ 0 w 393261"/>
                  <a:gd name="connsiteY1" fmla="*/ 193752 h 974402"/>
                  <a:gd name="connsiteX2" fmla="*/ 193752 w 393261"/>
                  <a:gd name="connsiteY2" fmla="*/ 0 h 974402"/>
                  <a:gd name="connsiteX3" fmla="*/ 199509 w 393261"/>
                  <a:gd name="connsiteY3" fmla="*/ 0 h 974402"/>
                  <a:gd name="connsiteX4" fmla="*/ 393261 w 393261"/>
                  <a:gd name="connsiteY4" fmla="*/ 193752 h 974402"/>
                  <a:gd name="connsiteX5" fmla="*/ 348337 w 393261"/>
                  <a:gd name="connsiteY5" fmla="*/ 958385 h 974402"/>
                  <a:gd name="connsiteX6" fmla="*/ 61979 w 393261"/>
                  <a:gd name="connsiteY6" fmla="*/ 958385 h 974402"/>
                  <a:gd name="connsiteX0" fmla="*/ 61979 w 393261"/>
                  <a:gd name="connsiteY0" fmla="*/ 958385 h 986827"/>
                  <a:gd name="connsiteX1" fmla="*/ 0 w 393261"/>
                  <a:gd name="connsiteY1" fmla="*/ 193752 h 986827"/>
                  <a:gd name="connsiteX2" fmla="*/ 193752 w 393261"/>
                  <a:gd name="connsiteY2" fmla="*/ 0 h 986827"/>
                  <a:gd name="connsiteX3" fmla="*/ 199509 w 393261"/>
                  <a:gd name="connsiteY3" fmla="*/ 0 h 986827"/>
                  <a:gd name="connsiteX4" fmla="*/ 393261 w 393261"/>
                  <a:gd name="connsiteY4" fmla="*/ 193752 h 986827"/>
                  <a:gd name="connsiteX5" fmla="*/ 309055 w 393261"/>
                  <a:gd name="connsiteY5" fmla="*/ 974062 h 986827"/>
                  <a:gd name="connsiteX6" fmla="*/ 61979 w 393261"/>
                  <a:gd name="connsiteY6" fmla="*/ 958385 h 986827"/>
                  <a:gd name="connsiteX0" fmla="*/ 61979 w 393261"/>
                  <a:gd name="connsiteY0" fmla="*/ 958385 h 988494"/>
                  <a:gd name="connsiteX1" fmla="*/ 0 w 393261"/>
                  <a:gd name="connsiteY1" fmla="*/ 193752 h 988494"/>
                  <a:gd name="connsiteX2" fmla="*/ 193752 w 393261"/>
                  <a:gd name="connsiteY2" fmla="*/ 0 h 988494"/>
                  <a:gd name="connsiteX3" fmla="*/ 199509 w 393261"/>
                  <a:gd name="connsiteY3" fmla="*/ 0 h 988494"/>
                  <a:gd name="connsiteX4" fmla="*/ 393261 w 393261"/>
                  <a:gd name="connsiteY4" fmla="*/ 193752 h 988494"/>
                  <a:gd name="connsiteX5" fmla="*/ 309055 w 393261"/>
                  <a:gd name="connsiteY5" fmla="*/ 974062 h 988494"/>
                  <a:gd name="connsiteX6" fmla="*/ 61979 w 393261"/>
                  <a:gd name="connsiteY6" fmla="*/ 958385 h 988494"/>
                  <a:gd name="connsiteX0" fmla="*/ 61979 w 393261"/>
                  <a:gd name="connsiteY0" fmla="*/ 958385 h 997201"/>
                  <a:gd name="connsiteX1" fmla="*/ 0 w 393261"/>
                  <a:gd name="connsiteY1" fmla="*/ 193752 h 997201"/>
                  <a:gd name="connsiteX2" fmla="*/ 193752 w 393261"/>
                  <a:gd name="connsiteY2" fmla="*/ 0 h 997201"/>
                  <a:gd name="connsiteX3" fmla="*/ 199509 w 393261"/>
                  <a:gd name="connsiteY3" fmla="*/ 0 h 997201"/>
                  <a:gd name="connsiteX4" fmla="*/ 393261 w 393261"/>
                  <a:gd name="connsiteY4" fmla="*/ 193752 h 997201"/>
                  <a:gd name="connsiteX5" fmla="*/ 309055 w 393261"/>
                  <a:gd name="connsiteY5" fmla="*/ 974062 h 997201"/>
                  <a:gd name="connsiteX6" fmla="*/ 61979 w 393261"/>
                  <a:gd name="connsiteY6" fmla="*/ 958385 h 997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261" h="997201">
                    <a:moveTo>
                      <a:pt x="61979" y="958385"/>
                    </a:moveTo>
                    <a:cubicBezTo>
                      <a:pt x="46897" y="918791"/>
                      <a:pt x="20660" y="448630"/>
                      <a:pt x="0" y="193752"/>
                    </a:cubicBezTo>
                    <a:cubicBezTo>
                      <a:pt x="0" y="86746"/>
                      <a:pt x="86746" y="0"/>
                      <a:pt x="193752" y="0"/>
                    </a:cubicBezTo>
                    <a:lnTo>
                      <a:pt x="199509" y="0"/>
                    </a:lnTo>
                    <a:cubicBezTo>
                      <a:pt x="306515" y="0"/>
                      <a:pt x="393261" y="86746"/>
                      <a:pt x="393261" y="193752"/>
                    </a:cubicBezTo>
                    <a:cubicBezTo>
                      <a:pt x="378286" y="448630"/>
                      <a:pt x="352323" y="934126"/>
                      <a:pt x="309055" y="974062"/>
                    </a:cubicBezTo>
                    <a:cubicBezTo>
                      <a:pt x="265787" y="1013998"/>
                      <a:pt x="77061" y="997979"/>
                      <a:pt x="61979" y="95838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89" name="グループ化 688">
            <a:extLst>
              <a:ext uri="{FF2B5EF4-FFF2-40B4-BE49-F238E27FC236}">
                <a16:creationId xmlns:a16="http://schemas.microsoft.com/office/drawing/2014/main" id="{37847109-BB21-4E67-AF69-609970A821C3}"/>
              </a:ext>
            </a:extLst>
          </p:cNvPr>
          <p:cNvGrpSpPr/>
          <p:nvPr/>
        </p:nvGrpSpPr>
        <p:grpSpPr>
          <a:xfrm>
            <a:off x="7315016" y="4095132"/>
            <a:ext cx="1317004" cy="2361194"/>
            <a:chOff x="7315016" y="4095132"/>
            <a:chExt cx="1317004" cy="2361194"/>
          </a:xfrm>
        </p:grpSpPr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CFC0EEA9-2372-4FA7-A5FC-D8D864EFF9E1}"/>
                </a:ext>
              </a:extLst>
            </p:cNvPr>
            <p:cNvGrpSpPr/>
            <p:nvPr/>
          </p:nvGrpSpPr>
          <p:grpSpPr>
            <a:xfrm>
              <a:off x="7315016" y="4095132"/>
              <a:ext cx="1182186" cy="2361194"/>
              <a:chOff x="3882425" y="3836651"/>
              <a:chExt cx="1182186" cy="2361194"/>
            </a:xfrm>
          </p:grpSpPr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C6AA2F22-459D-4BA6-BE0F-F7C03DB95CBA}"/>
                  </a:ext>
                </a:extLst>
              </p:cNvPr>
              <p:cNvSpPr/>
              <p:nvPr/>
            </p:nvSpPr>
            <p:spPr>
              <a:xfrm>
                <a:off x="3912724" y="52809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4" name="片側の 2 つの角を丸めた四角形 144">
                <a:extLst>
                  <a:ext uri="{FF2B5EF4-FFF2-40B4-BE49-F238E27FC236}">
                    <a16:creationId xmlns:a16="http://schemas.microsoft.com/office/drawing/2014/main" id="{9FE765E1-1DC6-4FDA-B9CC-B878B2FCDF1C}"/>
                  </a:ext>
                </a:extLst>
              </p:cNvPr>
              <p:cNvSpPr/>
              <p:nvPr/>
            </p:nvSpPr>
            <p:spPr>
              <a:xfrm>
                <a:off x="3996667" y="51769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5" name="フリーフォーム: 図形 724">
                <a:extLst>
                  <a:ext uri="{FF2B5EF4-FFF2-40B4-BE49-F238E27FC236}">
                    <a16:creationId xmlns:a16="http://schemas.microsoft.com/office/drawing/2014/main" id="{ACE38429-546E-4C93-9060-7A7038C3C0ED}"/>
                  </a:ext>
                </a:extLst>
              </p:cNvPr>
              <p:cNvSpPr/>
              <p:nvPr/>
            </p:nvSpPr>
            <p:spPr>
              <a:xfrm>
                <a:off x="4245192" y="49444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26" name="グループ化 725">
                <a:extLst>
                  <a:ext uri="{FF2B5EF4-FFF2-40B4-BE49-F238E27FC236}">
                    <a16:creationId xmlns:a16="http://schemas.microsoft.com/office/drawing/2014/main" id="{2EEF3247-DA43-42B1-AE63-B3E2D255D7B0}"/>
                  </a:ext>
                </a:extLst>
              </p:cNvPr>
              <p:cNvGrpSpPr/>
              <p:nvPr/>
            </p:nvGrpSpPr>
            <p:grpSpPr>
              <a:xfrm>
                <a:off x="3882425" y="3836651"/>
                <a:ext cx="1182186" cy="1254188"/>
                <a:chOff x="5138890" y="3817636"/>
                <a:chExt cx="860611" cy="913027"/>
              </a:xfrm>
            </p:grpSpPr>
            <p:sp>
              <p:nvSpPr>
                <p:cNvPr id="728" name="雲 391">
                  <a:extLst>
                    <a:ext uri="{FF2B5EF4-FFF2-40B4-BE49-F238E27FC236}">
                      <a16:creationId xmlns:a16="http://schemas.microsoft.com/office/drawing/2014/main" id="{64E93E0F-409C-415C-8117-5A3A2568CF23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29" name="グループ化 728">
                  <a:extLst>
                    <a:ext uri="{FF2B5EF4-FFF2-40B4-BE49-F238E27FC236}">
                      <a16:creationId xmlns:a16="http://schemas.microsoft.com/office/drawing/2014/main" id="{31019293-6367-4CC8-B684-AECF9DB7C761}"/>
                    </a:ext>
                  </a:extLst>
                </p:cNvPr>
                <p:cNvGrpSpPr/>
                <p:nvPr/>
              </p:nvGrpSpPr>
              <p:grpSpPr>
                <a:xfrm>
                  <a:off x="5151912" y="3943263"/>
                  <a:ext cx="834570" cy="787400"/>
                  <a:chOff x="2791855" y="2017484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737" name="グループ化 736">
                    <a:extLst>
                      <a:ext uri="{FF2B5EF4-FFF2-40B4-BE49-F238E27FC236}">
                        <a16:creationId xmlns:a16="http://schemas.microsoft.com/office/drawing/2014/main" id="{1F6D8061-3A12-40B3-BA3C-C645ECC340B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42" name="円/楕円 256">
                      <a:extLst>
                        <a:ext uri="{FF2B5EF4-FFF2-40B4-BE49-F238E27FC236}">
                          <a16:creationId xmlns:a16="http://schemas.microsoft.com/office/drawing/2014/main" id="{F0A95BA3-BAD4-4442-B047-46B2237D86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43" name="円/楕円 257">
                      <a:extLst>
                        <a:ext uri="{FF2B5EF4-FFF2-40B4-BE49-F238E27FC236}">
                          <a16:creationId xmlns:a16="http://schemas.microsoft.com/office/drawing/2014/main" id="{DF21509E-FDBE-47F4-8C92-BEB2D5200B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38" name="グループ化 737">
                    <a:extLst>
                      <a:ext uri="{FF2B5EF4-FFF2-40B4-BE49-F238E27FC236}">
                        <a16:creationId xmlns:a16="http://schemas.microsoft.com/office/drawing/2014/main" id="{3EABBD88-004F-4A54-A21A-9ECF8530244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40" name="円/楕円 254">
                      <a:extLst>
                        <a:ext uri="{FF2B5EF4-FFF2-40B4-BE49-F238E27FC236}">
                          <a16:creationId xmlns:a16="http://schemas.microsoft.com/office/drawing/2014/main" id="{DBEA56F8-3D73-494F-9D2F-2405C8EB93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41" name="円/楕円 255">
                      <a:extLst>
                        <a:ext uri="{FF2B5EF4-FFF2-40B4-BE49-F238E27FC236}">
                          <a16:creationId xmlns:a16="http://schemas.microsoft.com/office/drawing/2014/main" id="{75BFED27-9556-434A-BDEC-3434030B57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39" name="円/楕円 253">
                    <a:extLst>
                      <a:ext uri="{FF2B5EF4-FFF2-40B4-BE49-F238E27FC236}">
                        <a16:creationId xmlns:a16="http://schemas.microsoft.com/office/drawing/2014/main" id="{3CB3B6FE-4201-413A-AFF6-FC07E5B014C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4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30" name="円/楕円 127">
                  <a:extLst>
                    <a:ext uri="{FF2B5EF4-FFF2-40B4-BE49-F238E27FC236}">
                      <a16:creationId xmlns:a16="http://schemas.microsoft.com/office/drawing/2014/main" id="{B3665775-37EC-4D65-A4F5-24358B96B263}"/>
                    </a:ext>
                  </a:extLst>
                </p:cNvPr>
                <p:cNvSpPr/>
                <p:nvPr/>
              </p:nvSpPr>
              <p:spPr>
                <a:xfrm>
                  <a:off x="5333569" y="4250188"/>
                  <a:ext cx="83926" cy="587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1" name="円/楕円 27">
                  <a:extLst>
                    <a:ext uri="{FF2B5EF4-FFF2-40B4-BE49-F238E27FC236}">
                      <a16:creationId xmlns:a16="http://schemas.microsoft.com/office/drawing/2014/main" id="{0571CEF6-AF20-4A8A-95B7-9448501D8A6A}"/>
                    </a:ext>
                  </a:extLst>
                </p:cNvPr>
                <p:cNvSpPr/>
                <p:nvPr/>
              </p:nvSpPr>
              <p:spPr>
                <a:xfrm rot="10800000">
                  <a:off x="5295245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2" name="円/楕円 27">
                  <a:extLst>
                    <a:ext uri="{FF2B5EF4-FFF2-40B4-BE49-F238E27FC236}">
                      <a16:creationId xmlns:a16="http://schemas.microsoft.com/office/drawing/2014/main" id="{DF4BA754-8E4E-4007-B932-44345279A1D0}"/>
                    </a:ext>
                  </a:extLst>
                </p:cNvPr>
                <p:cNvSpPr/>
                <p:nvPr/>
              </p:nvSpPr>
              <p:spPr>
                <a:xfrm rot="10800000">
                  <a:off x="5687087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3" name="円/楕円 127">
                  <a:extLst>
                    <a:ext uri="{FF2B5EF4-FFF2-40B4-BE49-F238E27FC236}">
                      <a16:creationId xmlns:a16="http://schemas.microsoft.com/office/drawing/2014/main" id="{196050BB-C8C4-4847-B250-FDAB5D065E34}"/>
                    </a:ext>
                  </a:extLst>
                </p:cNvPr>
                <p:cNvSpPr/>
                <p:nvPr/>
              </p:nvSpPr>
              <p:spPr>
                <a:xfrm>
                  <a:off x="5725309" y="4250188"/>
                  <a:ext cx="83926" cy="587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4" name="円/楕円 247">
                  <a:extLst>
                    <a:ext uri="{FF2B5EF4-FFF2-40B4-BE49-F238E27FC236}">
                      <a16:creationId xmlns:a16="http://schemas.microsoft.com/office/drawing/2014/main" id="{25017C02-E3FF-409B-B762-A6F7C7E3DC90}"/>
                    </a:ext>
                  </a:extLst>
                </p:cNvPr>
                <p:cNvSpPr/>
                <p:nvPr/>
              </p:nvSpPr>
              <p:spPr>
                <a:xfrm>
                  <a:off x="5509070" y="4380967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5" name="月 734">
                  <a:extLst>
                    <a:ext uri="{FF2B5EF4-FFF2-40B4-BE49-F238E27FC236}">
                      <a16:creationId xmlns:a16="http://schemas.microsoft.com/office/drawing/2014/main" id="{83387014-DCBC-4F11-882B-74B9C5D5431A}"/>
                    </a:ext>
                  </a:extLst>
                </p:cNvPr>
                <p:cNvSpPr/>
                <p:nvPr/>
              </p:nvSpPr>
              <p:spPr>
                <a:xfrm rot="1800000">
                  <a:off x="5325083" y="4422210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6" name="月 735">
                  <a:extLst>
                    <a:ext uri="{FF2B5EF4-FFF2-40B4-BE49-F238E27FC236}">
                      <a16:creationId xmlns:a16="http://schemas.microsoft.com/office/drawing/2014/main" id="{2B78D7A8-E8F5-4C47-99F2-9F4B78B168DF}"/>
                    </a:ext>
                  </a:extLst>
                </p:cNvPr>
                <p:cNvSpPr/>
                <p:nvPr/>
              </p:nvSpPr>
              <p:spPr>
                <a:xfrm rot="19800000" flipH="1">
                  <a:off x="5775331" y="4422209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F0B50CCD-F3EE-4DF5-9307-3D05CC2A9B19}"/>
                  </a:ext>
                </a:extLst>
              </p:cNvPr>
              <p:cNvSpPr/>
              <p:nvPr/>
            </p:nvSpPr>
            <p:spPr>
              <a:xfrm>
                <a:off x="4418381" y="4559418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61F7136A-BB61-45F7-84DE-1DD7AE271178}"/>
                </a:ext>
              </a:extLst>
            </p:cNvPr>
            <p:cNvGrpSpPr/>
            <p:nvPr/>
          </p:nvGrpSpPr>
          <p:grpSpPr>
            <a:xfrm>
              <a:off x="7633280" y="5055107"/>
              <a:ext cx="896746" cy="1237382"/>
              <a:chOff x="1757880" y="2164339"/>
              <a:chExt cx="896746" cy="1237382"/>
            </a:xfrm>
          </p:grpSpPr>
          <p:grpSp>
            <p:nvGrpSpPr>
              <p:cNvPr id="693" name="グループ化 692">
                <a:extLst>
                  <a:ext uri="{FF2B5EF4-FFF2-40B4-BE49-F238E27FC236}">
                    <a16:creationId xmlns:a16="http://schemas.microsoft.com/office/drawing/2014/main" id="{2301F454-1A1D-4E56-85BD-94C0893BCEDF}"/>
                  </a:ext>
                </a:extLst>
              </p:cNvPr>
              <p:cNvGrpSpPr/>
              <p:nvPr/>
            </p:nvGrpSpPr>
            <p:grpSpPr>
              <a:xfrm>
                <a:off x="1757880" y="2164339"/>
                <a:ext cx="562129" cy="174631"/>
                <a:chOff x="2169053" y="3345052"/>
                <a:chExt cx="3313050" cy="1087556"/>
              </a:xfrm>
            </p:grpSpPr>
            <p:sp>
              <p:nvSpPr>
                <p:cNvPr id="695" name="正方形/長方形 694">
                  <a:extLst>
                    <a:ext uri="{FF2B5EF4-FFF2-40B4-BE49-F238E27FC236}">
                      <a16:creationId xmlns:a16="http://schemas.microsoft.com/office/drawing/2014/main" id="{E07D0027-D97E-4490-A8CA-7494E545A9D3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6" name="グループ化 695">
                  <a:extLst>
                    <a:ext uri="{FF2B5EF4-FFF2-40B4-BE49-F238E27FC236}">
                      <a16:creationId xmlns:a16="http://schemas.microsoft.com/office/drawing/2014/main" id="{FD8B564D-B805-4ABB-8D74-F0319DFF0F54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701" name="グループ化 700">
                    <a:extLst>
                      <a:ext uri="{FF2B5EF4-FFF2-40B4-BE49-F238E27FC236}">
                        <a16:creationId xmlns:a16="http://schemas.microsoft.com/office/drawing/2014/main" id="{F71A32CB-59A0-4FAA-A295-8306FD1E2F42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714" name="フリーフォーム: 図形 713">
                      <a:extLst>
                        <a:ext uri="{FF2B5EF4-FFF2-40B4-BE49-F238E27FC236}">
                          <a16:creationId xmlns:a16="http://schemas.microsoft.com/office/drawing/2014/main" id="{86AB8BFA-AAF7-4348-9FEE-110CA769493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15" name="フリーフォーム: 図形 714">
                      <a:extLst>
                        <a:ext uri="{FF2B5EF4-FFF2-40B4-BE49-F238E27FC236}">
                          <a16:creationId xmlns:a16="http://schemas.microsoft.com/office/drawing/2014/main" id="{9DFF4DAC-3381-4DA0-AEE7-8A0CB04C980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16" name="フリーフォーム: 図形 715">
                      <a:extLst>
                        <a:ext uri="{FF2B5EF4-FFF2-40B4-BE49-F238E27FC236}">
                          <a16:creationId xmlns:a16="http://schemas.microsoft.com/office/drawing/2014/main" id="{68E47416-B990-42CB-8A04-136EB21E241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17" name="フリーフォーム: 図形 716">
                      <a:extLst>
                        <a:ext uri="{FF2B5EF4-FFF2-40B4-BE49-F238E27FC236}">
                          <a16:creationId xmlns:a16="http://schemas.microsoft.com/office/drawing/2014/main" id="{053BB547-FE8B-4735-8EEF-E6E9221EA67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18" name="フリーフォーム: 図形 717">
                      <a:extLst>
                        <a:ext uri="{FF2B5EF4-FFF2-40B4-BE49-F238E27FC236}">
                          <a16:creationId xmlns:a16="http://schemas.microsoft.com/office/drawing/2014/main" id="{F3025343-3235-4C06-B146-7BAC90C850C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19" name="フリーフォーム: 図形 718">
                      <a:extLst>
                        <a:ext uri="{FF2B5EF4-FFF2-40B4-BE49-F238E27FC236}">
                          <a16:creationId xmlns:a16="http://schemas.microsoft.com/office/drawing/2014/main" id="{83EFF971-E615-4C14-A928-08C6AEB3A39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20" name="フリーフォーム: 図形 719">
                      <a:extLst>
                        <a:ext uri="{FF2B5EF4-FFF2-40B4-BE49-F238E27FC236}">
                          <a16:creationId xmlns:a16="http://schemas.microsoft.com/office/drawing/2014/main" id="{79C5698B-AB03-49BC-B3A9-896C8FC11C7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21" name="フリーフォーム: 図形 720">
                      <a:extLst>
                        <a:ext uri="{FF2B5EF4-FFF2-40B4-BE49-F238E27FC236}">
                          <a16:creationId xmlns:a16="http://schemas.microsoft.com/office/drawing/2014/main" id="{5DFC8929-63E6-4081-B53A-960BDB7BAAE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22" name="フリーフォーム: 図形 721">
                      <a:extLst>
                        <a:ext uri="{FF2B5EF4-FFF2-40B4-BE49-F238E27FC236}">
                          <a16:creationId xmlns:a16="http://schemas.microsoft.com/office/drawing/2014/main" id="{7E3D349E-8EA5-464F-992F-477CA6F1404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702" name="グループ化 701">
                    <a:extLst>
                      <a:ext uri="{FF2B5EF4-FFF2-40B4-BE49-F238E27FC236}">
                        <a16:creationId xmlns:a16="http://schemas.microsoft.com/office/drawing/2014/main" id="{059B65A7-E0E4-4839-A7B1-DA886A596F94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705" name="フリーフォーム: 図形 704">
                      <a:extLst>
                        <a:ext uri="{FF2B5EF4-FFF2-40B4-BE49-F238E27FC236}">
                          <a16:creationId xmlns:a16="http://schemas.microsoft.com/office/drawing/2014/main" id="{A0BD0623-CF5A-442B-9B58-10B474DE852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06" name="フリーフォーム: 図形 705">
                      <a:extLst>
                        <a:ext uri="{FF2B5EF4-FFF2-40B4-BE49-F238E27FC236}">
                          <a16:creationId xmlns:a16="http://schemas.microsoft.com/office/drawing/2014/main" id="{2097B91F-AB14-4003-BD95-FB9FF19EEA5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07" name="フリーフォーム: 図形 706">
                      <a:extLst>
                        <a:ext uri="{FF2B5EF4-FFF2-40B4-BE49-F238E27FC236}">
                          <a16:creationId xmlns:a16="http://schemas.microsoft.com/office/drawing/2014/main" id="{443B266B-9AAA-48D7-A99F-07850A2A6CB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08" name="フリーフォーム: 図形 707">
                      <a:extLst>
                        <a:ext uri="{FF2B5EF4-FFF2-40B4-BE49-F238E27FC236}">
                          <a16:creationId xmlns:a16="http://schemas.microsoft.com/office/drawing/2014/main" id="{A296768E-49EC-414B-92A8-0720FD9FCF3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09" name="フリーフォーム: 図形 708">
                      <a:extLst>
                        <a:ext uri="{FF2B5EF4-FFF2-40B4-BE49-F238E27FC236}">
                          <a16:creationId xmlns:a16="http://schemas.microsoft.com/office/drawing/2014/main" id="{69A3F06E-1E59-4AA0-9E4F-E467286D117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10" name="フリーフォーム: 図形 709">
                      <a:extLst>
                        <a:ext uri="{FF2B5EF4-FFF2-40B4-BE49-F238E27FC236}">
                          <a16:creationId xmlns:a16="http://schemas.microsoft.com/office/drawing/2014/main" id="{4BDD08A3-CB1C-4321-A040-26BC6E7E008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11" name="フリーフォーム: 図形 710">
                      <a:extLst>
                        <a:ext uri="{FF2B5EF4-FFF2-40B4-BE49-F238E27FC236}">
                          <a16:creationId xmlns:a16="http://schemas.microsoft.com/office/drawing/2014/main" id="{FCDFBD9F-CAD9-402E-A38D-412F8BF3820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12" name="フリーフォーム: 図形 711">
                      <a:extLst>
                        <a:ext uri="{FF2B5EF4-FFF2-40B4-BE49-F238E27FC236}">
                          <a16:creationId xmlns:a16="http://schemas.microsoft.com/office/drawing/2014/main" id="{821EAD87-8B25-4004-A673-58734CACD1A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13" name="フリーフォーム: 図形 712">
                      <a:extLst>
                        <a:ext uri="{FF2B5EF4-FFF2-40B4-BE49-F238E27FC236}">
                          <a16:creationId xmlns:a16="http://schemas.microsoft.com/office/drawing/2014/main" id="{448FD5E0-57E5-40D5-8868-399C031034E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703" name="四角形: 上の 2 つの角を丸める 702">
                    <a:extLst>
                      <a:ext uri="{FF2B5EF4-FFF2-40B4-BE49-F238E27FC236}">
                        <a16:creationId xmlns:a16="http://schemas.microsoft.com/office/drawing/2014/main" id="{25B0D14E-E2AD-4623-BD1D-AD4CE0AE2C3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4" name="四角形: 上の 2 つの角を丸める 703">
                    <a:extLst>
                      <a:ext uri="{FF2B5EF4-FFF2-40B4-BE49-F238E27FC236}">
                        <a16:creationId xmlns:a16="http://schemas.microsoft.com/office/drawing/2014/main" id="{15E9C866-EFE3-46D9-A052-0AA54A25BC9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97" name="四角形: 角を丸くする 696">
                  <a:extLst>
                    <a:ext uri="{FF2B5EF4-FFF2-40B4-BE49-F238E27FC236}">
                      <a16:creationId xmlns:a16="http://schemas.microsoft.com/office/drawing/2014/main" id="{7E2CD637-54C5-49E2-A000-A8F0EB7A1F34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2C4CAB06-44A0-4980-938C-F29F252F7CA4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456290B1-1F35-4703-97BF-A4E744A0C8FD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四角形: 角を丸くする 699">
                  <a:extLst>
                    <a:ext uri="{FF2B5EF4-FFF2-40B4-BE49-F238E27FC236}">
                      <a16:creationId xmlns:a16="http://schemas.microsoft.com/office/drawing/2014/main" id="{58F78D33-015C-4B73-B39A-3DF67CCF81CC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5E1D406F-79BD-479E-A77F-C6C50EA9ABA5}"/>
                  </a:ext>
                </a:extLst>
              </p:cNvPr>
              <p:cNvSpPr/>
              <p:nvPr/>
            </p:nvSpPr>
            <p:spPr>
              <a:xfrm rot="19800000">
                <a:off x="2325847" y="2234617"/>
                <a:ext cx="328779" cy="1167104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4428" h="1317661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1246" y="163649"/>
                      <a:pt x="334579" y="211948"/>
                    </a:cubicBezTo>
                    <a:cubicBezTo>
                      <a:pt x="317912" y="260247"/>
                      <a:pt x="298289" y="313674"/>
                      <a:pt x="246016" y="367595"/>
                    </a:cubicBezTo>
                    <a:lnTo>
                      <a:pt x="278805" y="1172526"/>
                    </a:lnTo>
                    <a:cubicBezTo>
                      <a:pt x="278805" y="1252683"/>
                      <a:pt x="226143" y="1317661"/>
                      <a:pt x="161180" y="1317661"/>
                    </a:cubicBezTo>
                    <a:lnTo>
                      <a:pt x="161181" y="1317660"/>
                    </a:lnTo>
                    <a:cubicBezTo>
                      <a:pt x="96218" y="1317660"/>
                      <a:pt x="43556" y="1252682"/>
                      <a:pt x="43556" y="1172525"/>
                    </a:cubicBezTo>
                    <a:lnTo>
                      <a:pt x="82540" y="380500"/>
                    </a:ln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2" name="フリーフォーム: 図形 691">
              <a:extLst>
                <a:ext uri="{FF2B5EF4-FFF2-40B4-BE49-F238E27FC236}">
                  <a16:creationId xmlns:a16="http://schemas.microsoft.com/office/drawing/2014/main" id="{518FE2EA-D68B-466D-B6BE-61E4B7FFFEDF}"/>
                </a:ext>
              </a:extLst>
            </p:cNvPr>
            <p:cNvSpPr/>
            <p:nvPr/>
          </p:nvSpPr>
          <p:spPr>
            <a:xfrm rot="9000000">
              <a:off x="8303181" y="5504831"/>
              <a:ext cx="328839" cy="857807"/>
            </a:xfrm>
            <a:custGeom>
              <a:avLst/>
              <a:gdLst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93261 w 393261"/>
                <a:gd name="connsiteY7" fmla="*/ 885509 h 958385"/>
                <a:gd name="connsiteX8" fmla="*/ 348337 w 393261"/>
                <a:gd name="connsiteY8" fmla="*/ 885509 h 958385"/>
                <a:gd name="connsiteX9" fmla="*/ 348337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885509 h 958385"/>
                <a:gd name="connsiteX8" fmla="*/ 348337 w 393261"/>
                <a:gd name="connsiteY8" fmla="*/ 958385 h 958385"/>
                <a:gd name="connsiteX9" fmla="*/ 61979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958385 h 958385"/>
                <a:gd name="connsiteX8" fmla="*/ 61979 w 393261"/>
                <a:gd name="connsiteY8" fmla="*/ 958385 h 958385"/>
                <a:gd name="connsiteX0" fmla="*/ 61979 w 393261"/>
                <a:gd name="connsiteY0" fmla="*/ 958385 h 958385"/>
                <a:gd name="connsiteX1" fmla="*/ 0 w 393261"/>
                <a:gd name="connsiteY1" fmla="*/ 885509 h 958385"/>
                <a:gd name="connsiteX2" fmla="*/ 0 w 393261"/>
                <a:gd name="connsiteY2" fmla="*/ 193752 h 958385"/>
                <a:gd name="connsiteX3" fmla="*/ 193752 w 393261"/>
                <a:gd name="connsiteY3" fmla="*/ 0 h 958385"/>
                <a:gd name="connsiteX4" fmla="*/ 199509 w 393261"/>
                <a:gd name="connsiteY4" fmla="*/ 0 h 958385"/>
                <a:gd name="connsiteX5" fmla="*/ 393261 w 393261"/>
                <a:gd name="connsiteY5" fmla="*/ 193752 h 958385"/>
                <a:gd name="connsiteX6" fmla="*/ 348337 w 393261"/>
                <a:gd name="connsiteY6" fmla="*/ 958385 h 958385"/>
                <a:gd name="connsiteX7" fmla="*/ 61979 w 393261"/>
                <a:gd name="connsiteY7" fmla="*/ 958385 h 958385"/>
                <a:gd name="connsiteX0" fmla="*/ 61979 w 393261"/>
                <a:gd name="connsiteY0" fmla="*/ 958385 h 958385"/>
                <a:gd name="connsiteX1" fmla="*/ 0 w 393261"/>
                <a:gd name="connsiteY1" fmla="*/ 193752 h 958385"/>
                <a:gd name="connsiteX2" fmla="*/ 193752 w 393261"/>
                <a:gd name="connsiteY2" fmla="*/ 0 h 958385"/>
                <a:gd name="connsiteX3" fmla="*/ 199509 w 393261"/>
                <a:gd name="connsiteY3" fmla="*/ 0 h 958385"/>
                <a:gd name="connsiteX4" fmla="*/ 393261 w 393261"/>
                <a:gd name="connsiteY4" fmla="*/ 193752 h 958385"/>
                <a:gd name="connsiteX5" fmla="*/ 348337 w 393261"/>
                <a:gd name="connsiteY5" fmla="*/ 958385 h 958385"/>
                <a:gd name="connsiteX6" fmla="*/ 61979 w 393261"/>
                <a:gd name="connsiteY6" fmla="*/ 958385 h 95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261" h="958385">
                  <a:moveTo>
                    <a:pt x="61979" y="958385"/>
                  </a:moveTo>
                  <a:lnTo>
                    <a:pt x="0" y="193752"/>
                  </a:lnTo>
                  <a:cubicBezTo>
                    <a:pt x="0" y="86746"/>
                    <a:pt x="86746" y="0"/>
                    <a:pt x="193752" y="0"/>
                  </a:cubicBezTo>
                  <a:lnTo>
                    <a:pt x="199509" y="0"/>
                  </a:lnTo>
                  <a:cubicBezTo>
                    <a:pt x="306515" y="0"/>
                    <a:pt x="393261" y="86746"/>
                    <a:pt x="393261" y="193752"/>
                  </a:cubicBezTo>
                  <a:lnTo>
                    <a:pt x="348337" y="958385"/>
                  </a:lnTo>
                  <a:lnTo>
                    <a:pt x="61979" y="958385"/>
                  </a:lnTo>
                  <a:close/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D83162F-DB6A-4F1C-A656-49A9635F4B36}"/>
              </a:ext>
            </a:extLst>
          </p:cNvPr>
          <p:cNvGrpSpPr/>
          <p:nvPr/>
        </p:nvGrpSpPr>
        <p:grpSpPr>
          <a:xfrm>
            <a:off x="1445453" y="1152475"/>
            <a:ext cx="1311167" cy="2379797"/>
            <a:chOff x="1445453" y="1152475"/>
            <a:chExt cx="1311167" cy="237979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5042D1C-4C8A-4D53-9EC5-2B3E2FC936EE}"/>
                </a:ext>
              </a:extLst>
            </p:cNvPr>
            <p:cNvGrpSpPr/>
            <p:nvPr/>
          </p:nvGrpSpPr>
          <p:grpSpPr>
            <a:xfrm>
              <a:off x="1445453" y="1152475"/>
              <a:ext cx="1154882" cy="2379797"/>
              <a:chOff x="756128" y="601639"/>
              <a:chExt cx="1154882" cy="2379797"/>
            </a:xfrm>
          </p:grpSpPr>
          <p:sp>
            <p:nvSpPr>
              <p:cNvPr id="36" name="月 35">
                <a:extLst>
                  <a:ext uri="{FF2B5EF4-FFF2-40B4-BE49-F238E27FC236}">
                    <a16:creationId xmlns:a16="http://schemas.microsoft.com/office/drawing/2014/main" id="{B65EB3D5-2E19-45A7-88F9-7A03128DE20D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月 36">
                <a:extLst>
                  <a:ext uri="{FF2B5EF4-FFF2-40B4-BE49-F238E27FC236}">
                    <a16:creationId xmlns:a16="http://schemas.microsoft.com/office/drawing/2014/main" id="{48A57E3E-2B6A-42CA-BCE2-F4C9A04544A6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1ACD8EFD-B549-4A47-8A74-FE3B99E83F5E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B21047F6-91AA-417A-B3FD-A525CD34720A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2BDFD2E2-54B3-4A52-B5CB-602ABE2A28B0}"/>
                  </a:ext>
                </a:extLst>
              </p:cNvPr>
              <p:cNvSpPr/>
              <p:nvPr/>
            </p:nvSpPr>
            <p:spPr>
              <a:xfrm>
                <a:off x="756128" y="2080536"/>
                <a:ext cx="139060" cy="900900"/>
              </a:xfrm>
              <a:custGeom>
                <a:avLst/>
                <a:gdLst>
                  <a:gd name="connsiteX0" fmla="*/ 139060 w 139060"/>
                  <a:gd name="connsiteY0" fmla="*/ 0 h 918777"/>
                  <a:gd name="connsiteX1" fmla="*/ 139060 w 139060"/>
                  <a:gd name="connsiteY1" fmla="*/ 918777 h 918777"/>
                  <a:gd name="connsiteX2" fmla="*/ 0 w 139060"/>
                  <a:gd name="connsiteY2" fmla="*/ 918777 h 918777"/>
                  <a:gd name="connsiteX3" fmla="*/ 0 w 139060"/>
                  <a:gd name="connsiteY3" fmla="*/ 299404 h 918777"/>
                  <a:gd name="connsiteX4" fmla="*/ 135721 w 139060"/>
                  <a:gd name="connsiteY4" fmla="*/ 2435 h 918777"/>
                  <a:gd name="connsiteX5" fmla="*/ 139060 w 139060"/>
                  <a:gd name="connsiteY5" fmla="*/ 0 h 91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7">
                    <a:moveTo>
                      <a:pt x="139060" y="0"/>
                    </a:moveTo>
                    <a:lnTo>
                      <a:pt x="139060" y="918777"/>
                    </a:lnTo>
                    <a:lnTo>
                      <a:pt x="0" y="918777"/>
                    </a:lnTo>
                    <a:lnTo>
                      <a:pt x="0" y="299404"/>
                    </a:lnTo>
                    <a:cubicBezTo>
                      <a:pt x="0" y="180785"/>
                      <a:pt x="52588" y="74448"/>
                      <a:pt x="135721" y="2435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BD0CA4AF-5C54-485C-828F-FF8A496C626E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E84816B1-CC5E-45BE-BC2A-37B9B91A90E1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6" name="グループ化 55">
                    <a:extLst>
                      <a:ext uri="{FF2B5EF4-FFF2-40B4-BE49-F238E27FC236}">
                        <a16:creationId xmlns:a16="http://schemas.microsoft.com/office/drawing/2014/main" id="{E206A521-5C48-42AB-93D4-9766D944FD4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1" name="円/楕円 177">
                      <a:extLst>
                        <a:ext uri="{FF2B5EF4-FFF2-40B4-BE49-F238E27FC236}">
                          <a16:creationId xmlns:a16="http://schemas.microsoft.com/office/drawing/2014/main" id="{3D773073-7E7C-4D62-9AFD-2659882D6B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2" name="円/楕円 178">
                      <a:extLst>
                        <a:ext uri="{FF2B5EF4-FFF2-40B4-BE49-F238E27FC236}">
                          <a16:creationId xmlns:a16="http://schemas.microsoft.com/office/drawing/2014/main" id="{90AF3440-387B-46B5-873B-042428F8AA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7" name="グループ化 56">
                    <a:extLst>
                      <a:ext uri="{FF2B5EF4-FFF2-40B4-BE49-F238E27FC236}">
                        <a16:creationId xmlns:a16="http://schemas.microsoft.com/office/drawing/2014/main" id="{A962C5CC-900D-47AE-8786-07486F77810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9" name="円/楕円 175">
                      <a:extLst>
                        <a:ext uri="{FF2B5EF4-FFF2-40B4-BE49-F238E27FC236}">
                          <a16:creationId xmlns:a16="http://schemas.microsoft.com/office/drawing/2014/main" id="{8D0C73F5-15E8-4478-AF33-4C6FEFE000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円/楕円 176">
                      <a:extLst>
                        <a:ext uri="{FF2B5EF4-FFF2-40B4-BE49-F238E27FC236}">
                          <a16:creationId xmlns:a16="http://schemas.microsoft.com/office/drawing/2014/main" id="{17B31CF2-6470-4643-9119-42DD4AA469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8" name="円/楕円 174">
                    <a:extLst>
                      <a:ext uri="{FF2B5EF4-FFF2-40B4-BE49-F238E27FC236}">
                        <a16:creationId xmlns:a16="http://schemas.microsoft.com/office/drawing/2014/main" id="{CDACEE18-D171-41C5-BF30-760AFAE3FAED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1" name="円/楕円 127">
                  <a:extLst>
                    <a:ext uri="{FF2B5EF4-FFF2-40B4-BE49-F238E27FC236}">
                      <a16:creationId xmlns:a16="http://schemas.microsoft.com/office/drawing/2014/main" id="{DB30C9C8-8D4E-44B4-989F-EE8034C1013B}"/>
                    </a:ext>
                  </a:extLst>
                </p:cNvPr>
                <p:cNvSpPr/>
                <p:nvPr/>
              </p:nvSpPr>
              <p:spPr>
                <a:xfrm>
                  <a:off x="4221414" y="4278315"/>
                  <a:ext cx="83926" cy="63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円/楕円 27">
                  <a:extLst>
                    <a:ext uri="{FF2B5EF4-FFF2-40B4-BE49-F238E27FC236}">
                      <a16:creationId xmlns:a16="http://schemas.microsoft.com/office/drawing/2014/main" id="{F610B5F0-8043-49A6-A0C4-CBB28BD611CF}"/>
                    </a:ext>
                  </a:extLst>
                </p:cNvPr>
                <p:cNvSpPr/>
                <p:nvPr/>
              </p:nvSpPr>
              <p:spPr>
                <a:xfrm rot="10800000"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円/楕円 27">
                  <a:extLst>
                    <a:ext uri="{FF2B5EF4-FFF2-40B4-BE49-F238E27FC236}">
                      <a16:creationId xmlns:a16="http://schemas.microsoft.com/office/drawing/2014/main" id="{8453570E-0DEA-4FC0-8BDA-B366700F63E1}"/>
                    </a:ext>
                  </a:extLst>
                </p:cNvPr>
                <p:cNvSpPr/>
                <p:nvPr/>
              </p:nvSpPr>
              <p:spPr>
                <a:xfrm rot="10800000"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円/楕円 127">
                  <a:extLst>
                    <a:ext uri="{FF2B5EF4-FFF2-40B4-BE49-F238E27FC236}">
                      <a16:creationId xmlns:a16="http://schemas.microsoft.com/office/drawing/2014/main" id="{1CDF568D-D692-4622-89FC-34B025398BD8}"/>
                    </a:ext>
                  </a:extLst>
                </p:cNvPr>
                <p:cNvSpPr/>
                <p:nvPr/>
              </p:nvSpPr>
              <p:spPr>
                <a:xfrm>
                  <a:off x="4619592" y="4278315"/>
                  <a:ext cx="83926" cy="63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正方形/長方形 67">
                  <a:extLst>
                    <a:ext uri="{FF2B5EF4-FFF2-40B4-BE49-F238E27FC236}">
                      <a16:creationId xmlns:a16="http://schemas.microsoft.com/office/drawing/2014/main" id="{D03F7C18-1EC5-4EDA-B3B5-B2F2691B4877}"/>
                    </a:ext>
                  </a:extLst>
                </p:cNvPr>
                <p:cNvSpPr/>
                <p:nvPr/>
              </p:nvSpPr>
              <p:spPr>
                <a:xfrm>
                  <a:off x="4437514" y="449000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2" name="片側の 2 つの角を丸めた四角形 66">
                <a:extLst>
                  <a:ext uri="{FF2B5EF4-FFF2-40B4-BE49-F238E27FC236}">
                    <a16:creationId xmlns:a16="http://schemas.microsoft.com/office/drawing/2014/main" id="{FC59DDE6-2494-4714-8151-602E838CE73A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ホームベース 73">
                <a:extLst>
                  <a:ext uri="{FF2B5EF4-FFF2-40B4-BE49-F238E27FC236}">
                    <a16:creationId xmlns:a16="http://schemas.microsoft.com/office/drawing/2014/main" id="{2865A245-8D21-4880-8147-21D2E2D368EB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片側の 2 つの角を丸めた四角形 64">
                <a:extLst>
                  <a:ext uri="{FF2B5EF4-FFF2-40B4-BE49-F238E27FC236}">
                    <a16:creationId xmlns:a16="http://schemas.microsoft.com/office/drawing/2014/main" id="{3241F9A1-0D4B-4ABE-A67A-EFAE28DFE8F2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台形 44">
                <a:extLst>
                  <a:ext uri="{FF2B5EF4-FFF2-40B4-BE49-F238E27FC236}">
                    <a16:creationId xmlns:a16="http://schemas.microsoft.com/office/drawing/2014/main" id="{DC2F5093-BFE6-42DE-8464-74BEEE0F4426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CEF1AB2A-1D92-4D01-BB23-CCAB5D15E36D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円/楕円 82">
                <a:extLst>
                  <a:ext uri="{FF2B5EF4-FFF2-40B4-BE49-F238E27FC236}">
                    <a16:creationId xmlns:a16="http://schemas.microsoft.com/office/drawing/2014/main" id="{9315ABEE-67E9-44A6-B2C2-C06B56A4D55A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/楕円 83">
                <a:extLst>
                  <a:ext uri="{FF2B5EF4-FFF2-40B4-BE49-F238E27FC236}">
                    <a16:creationId xmlns:a16="http://schemas.microsoft.com/office/drawing/2014/main" id="{71BBD197-3B56-4210-8B74-5667DE168F46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円/楕円 83">
                <a:extLst>
                  <a:ext uri="{FF2B5EF4-FFF2-40B4-BE49-F238E27FC236}">
                    <a16:creationId xmlns:a16="http://schemas.microsoft.com/office/drawing/2014/main" id="{E3A24D65-B1C4-4C07-98CB-72382815C723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DA6C396-25D5-45A6-8645-23D672D18A94}"/>
                </a:ext>
              </a:extLst>
            </p:cNvPr>
            <p:cNvGrpSpPr/>
            <p:nvPr/>
          </p:nvGrpSpPr>
          <p:grpSpPr>
            <a:xfrm>
              <a:off x="1757880" y="2164339"/>
              <a:ext cx="998740" cy="1307531"/>
              <a:chOff x="1757880" y="2164339"/>
              <a:chExt cx="998740" cy="1307531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0165DEDB-C10F-4F56-B97E-AC5EF9BDD307}"/>
                  </a:ext>
                </a:extLst>
              </p:cNvPr>
              <p:cNvGrpSpPr/>
              <p:nvPr/>
            </p:nvGrpSpPr>
            <p:grpSpPr>
              <a:xfrm>
                <a:off x="1757880" y="2164339"/>
                <a:ext cx="562129" cy="174631"/>
                <a:chOff x="2169053" y="3345052"/>
                <a:chExt cx="3313050" cy="1087556"/>
              </a:xfrm>
            </p:grpSpPr>
            <p:sp>
              <p:nvSpPr>
                <p:cNvPr id="8" name="正方形/長方形 7">
                  <a:extLst>
                    <a:ext uri="{FF2B5EF4-FFF2-40B4-BE49-F238E27FC236}">
                      <a16:creationId xmlns:a16="http://schemas.microsoft.com/office/drawing/2014/main" id="{C6B381E0-FB6F-4E20-B998-C3B0D0FB7523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" name="グループ化 8">
                  <a:extLst>
                    <a:ext uri="{FF2B5EF4-FFF2-40B4-BE49-F238E27FC236}">
                      <a16:creationId xmlns:a16="http://schemas.microsoft.com/office/drawing/2014/main" id="{CC081512-E9EB-4583-8E93-AD3C0523F87E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4" name="グループ化 13">
                    <a:extLst>
                      <a:ext uri="{FF2B5EF4-FFF2-40B4-BE49-F238E27FC236}">
                        <a16:creationId xmlns:a16="http://schemas.microsoft.com/office/drawing/2014/main" id="{D12177E8-8355-4A5A-B88A-6687F1FD1723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27" name="フリーフォーム: 図形 26">
                      <a:extLst>
                        <a:ext uri="{FF2B5EF4-FFF2-40B4-BE49-F238E27FC236}">
                          <a16:creationId xmlns:a16="http://schemas.microsoft.com/office/drawing/2014/main" id="{7CEF8397-3DEA-4E28-9048-49FDB0921BA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8" name="フリーフォーム: 図形 27">
                      <a:extLst>
                        <a:ext uri="{FF2B5EF4-FFF2-40B4-BE49-F238E27FC236}">
                          <a16:creationId xmlns:a16="http://schemas.microsoft.com/office/drawing/2014/main" id="{3A9FEF60-2F02-45B4-9428-2EDA6EFE4DE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9" name="フリーフォーム: 図形 28">
                      <a:extLst>
                        <a:ext uri="{FF2B5EF4-FFF2-40B4-BE49-F238E27FC236}">
                          <a16:creationId xmlns:a16="http://schemas.microsoft.com/office/drawing/2014/main" id="{B3F02ACB-B7FF-4DFB-B6D8-75D2A3A4881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" name="フリーフォーム: 図形 29">
                      <a:extLst>
                        <a:ext uri="{FF2B5EF4-FFF2-40B4-BE49-F238E27FC236}">
                          <a16:creationId xmlns:a16="http://schemas.microsoft.com/office/drawing/2014/main" id="{A3503A71-EB5E-4AE3-A2EF-05E8A72CEFC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" name="フリーフォーム: 図形 30">
                      <a:extLst>
                        <a:ext uri="{FF2B5EF4-FFF2-40B4-BE49-F238E27FC236}">
                          <a16:creationId xmlns:a16="http://schemas.microsoft.com/office/drawing/2014/main" id="{36C8FC4C-F418-49FB-8555-60115D35520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" name="フリーフォーム: 図形 31">
                      <a:extLst>
                        <a:ext uri="{FF2B5EF4-FFF2-40B4-BE49-F238E27FC236}">
                          <a16:creationId xmlns:a16="http://schemas.microsoft.com/office/drawing/2014/main" id="{A9F747E8-5F96-4667-9E41-256DEB80F41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" name="フリーフォーム: 図形 32">
                      <a:extLst>
                        <a:ext uri="{FF2B5EF4-FFF2-40B4-BE49-F238E27FC236}">
                          <a16:creationId xmlns:a16="http://schemas.microsoft.com/office/drawing/2014/main" id="{E2C8CFBA-8B22-4162-A0C0-5D1777B2F80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4" name="フリーフォーム: 図形 33">
                      <a:extLst>
                        <a:ext uri="{FF2B5EF4-FFF2-40B4-BE49-F238E27FC236}">
                          <a16:creationId xmlns:a16="http://schemas.microsoft.com/office/drawing/2014/main" id="{0FDEAE93-960C-4EB1-8D38-4A6DC67D88E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5" name="フリーフォーム: 図形 34">
                      <a:extLst>
                        <a:ext uri="{FF2B5EF4-FFF2-40B4-BE49-F238E27FC236}">
                          <a16:creationId xmlns:a16="http://schemas.microsoft.com/office/drawing/2014/main" id="{7E5862C0-ECE4-48B6-B4AE-08EE40794D9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5" name="グループ化 14">
                    <a:extLst>
                      <a:ext uri="{FF2B5EF4-FFF2-40B4-BE49-F238E27FC236}">
                        <a16:creationId xmlns:a16="http://schemas.microsoft.com/office/drawing/2014/main" id="{8C1E87EF-9EA9-4C18-8999-8908E9D12922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18" name="フリーフォーム: 図形 17">
                      <a:extLst>
                        <a:ext uri="{FF2B5EF4-FFF2-40B4-BE49-F238E27FC236}">
                          <a16:creationId xmlns:a16="http://schemas.microsoft.com/office/drawing/2014/main" id="{B0FA51DD-4B6D-4801-94BF-9CEE35E022A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9" name="フリーフォーム: 図形 18">
                      <a:extLst>
                        <a:ext uri="{FF2B5EF4-FFF2-40B4-BE49-F238E27FC236}">
                          <a16:creationId xmlns:a16="http://schemas.microsoft.com/office/drawing/2014/main" id="{8DC70EFD-0BB4-4ED6-96CA-547C8AF1DE7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0" name="フリーフォーム: 図形 19">
                      <a:extLst>
                        <a:ext uri="{FF2B5EF4-FFF2-40B4-BE49-F238E27FC236}">
                          <a16:creationId xmlns:a16="http://schemas.microsoft.com/office/drawing/2014/main" id="{CC02EE97-FECB-4C59-BEF8-5FC96CBAA9E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1" name="フリーフォーム: 図形 20">
                      <a:extLst>
                        <a:ext uri="{FF2B5EF4-FFF2-40B4-BE49-F238E27FC236}">
                          <a16:creationId xmlns:a16="http://schemas.microsoft.com/office/drawing/2014/main" id="{0E408699-3E97-408D-A4EA-C65673B95F5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2" name="フリーフォーム: 図形 21">
                      <a:extLst>
                        <a:ext uri="{FF2B5EF4-FFF2-40B4-BE49-F238E27FC236}">
                          <a16:creationId xmlns:a16="http://schemas.microsoft.com/office/drawing/2014/main" id="{EB395278-8C22-4A25-BE61-A9959D09342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3" name="フリーフォーム: 図形 22">
                      <a:extLst>
                        <a:ext uri="{FF2B5EF4-FFF2-40B4-BE49-F238E27FC236}">
                          <a16:creationId xmlns:a16="http://schemas.microsoft.com/office/drawing/2014/main" id="{D7F487F7-D996-44FE-83C3-43B617859E6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4" name="フリーフォーム: 図形 23">
                      <a:extLst>
                        <a:ext uri="{FF2B5EF4-FFF2-40B4-BE49-F238E27FC236}">
                          <a16:creationId xmlns:a16="http://schemas.microsoft.com/office/drawing/2014/main" id="{234ADE6B-C1F6-481B-AC1F-A35B9075DA1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5" name="フリーフォーム: 図形 24">
                      <a:extLst>
                        <a:ext uri="{FF2B5EF4-FFF2-40B4-BE49-F238E27FC236}">
                          <a16:creationId xmlns:a16="http://schemas.microsoft.com/office/drawing/2014/main" id="{F6BA600E-EE18-4D0F-8837-F5BABEE8E9B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" name="フリーフォーム: 図形 25">
                      <a:extLst>
                        <a:ext uri="{FF2B5EF4-FFF2-40B4-BE49-F238E27FC236}">
                          <a16:creationId xmlns:a16="http://schemas.microsoft.com/office/drawing/2014/main" id="{E29C3523-CA4C-4AF9-9710-CA9C9F9BB24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6" name="四角形: 上の 2 つの角を丸める 15">
                    <a:extLst>
                      <a:ext uri="{FF2B5EF4-FFF2-40B4-BE49-F238E27FC236}">
                        <a16:creationId xmlns:a16="http://schemas.microsoft.com/office/drawing/2014/main" id="{B0E8152C-6D2C-47B5-A913-154DB25BBAC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四角形: 上の 2 つの角を丸める 16">
                    <a:extLst>
                      <a:ext uri="{FF2B5EF4-FFF2-40B4-BE49-F238E27FC236}">
                        <a16:creationId xmlns:a16="http://schemas.microsoft.com/office/drawing/2014/main" id="{A3D8949A-269A-4F49-A180-6560BF07B57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" name="四角形: 角を丸くする 9">
                  <a:extLst>
                    <a:ext uri="{FF2B5EF4-FFF2-40B4-BE49-F238E27FC236}">
                      <a16:creationId xmlns:a16="http://schemas.microsoft.com/office/drawing/2014/main" id="{2D75260C-F049-41B0-AE56-898D6727804D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B88CC0B2-A25E-4EB8-A750-2C4FC35A1EE2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7BDD62F0-480C-466C-9438-9407F289DA26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CE0FACF5-C7D8-40A0-B5E8-53536FF2046E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638256A7-2FEC-4948-963B-7F41F3420030}"/>
                  </a:ext>
                </a:extLst>
              </p:cNvPr>
              <p:cNvSpPr/>
              <p:nvPr/>
            </p:nvSpPr>
            <p:spPr>
              <a:xfrm rot="19800000">
                <a:off x="2325847" y="2234617"/>
                <a:ext cx="328779" cy="1167104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4428" h="1317661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1246" y="163649"/>
                      <a:pt x="334579" y="211948"/>
                    </a:cubicBezTo>
                    <a:cubicBezTo>
                      <a:pt x="317912" y="260247"/>
                      <a:pt x="298289" y="313674"/>
                      <a:pt x="246016" y="367595"/>
                    </a:cubicBezTo>
                    <a:lnTo>
                      <a:pt x="278805" y="1172526"/>
                    </a:lnTo>
                    <a:cubicBezTo>
                      <a:pt x="278805" y="1252683"/>
                      <a:pt x="226143" y="1317661"/>
                      <a:pt x="161180" y="1317661"/>
                    </a:cubicBezTo>
                    <a:lnTo>
                      <a:pt x="161181" y="1317660"/>
                    </a:lnTo>
                    <a:cubicBezTo>
                      <a:pt x="96218" y="1317660"/>
                      <a:pt x="43556" y="1252682"/>
                      <a:pt x="43556" y="1172525"/>
                    </a:cubicBezTo>
                    <a:lnTo>
                      <a:pt x="82540" y="380500"/>
                    </a:ln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73303FCF-D462-4027-8B20-A4B51B7810E1}"/>
                  </a:ext>
                </a:extLst>
              </p:cNvPr>
              <p:cNvSpPr/>
              <p:nvPr/>
            </p:nvSpPr>
            <p:spPr>
              <a:xfrm rot="9000000">
                <a:off x="2427781" y="2614063"/>
                <a:ext cx="328839" cy="857807"/>
              </a:xfrm>
              <a:custGeom>
                <a:avLst/>
                <a:gdLst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93261 w 393261"/>
                  <a:gd name="connsiteY7" fmla="*/ 885509 h 958385"/>
                  <a:gd name="connsiteX8" fmla="*/ 348337 w 393261"/>
                  <a:gd name="connsiteY8" fmla="*/ 885509 h 958385"/>
                  <a:gd name="connsiteX9" fmla="*/ 348337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885509 h 958385"/>
                  <a:gd name="connsiteX8" fmla="*/ 348337 w 393261"/>
                  <a:gd name="connsiteY8" fmla="*/ 958385 h 958385"/>
                  <a:gd name="connsiteX9" fmla="*/ 61979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958385 h 958385"/>
                  <a:gd name="connsiteX8" fmla="*/ 61979 w 393261"/>
                  <a:gd name="connsiteY8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885509 h 958385"/>
                  <a:gd name="connsiteX2" fmla="*/ 0 w 393261"/>
                  <a:gd name="connsiteY2" fmla="*/ 193752 h 958385"/>
                  <a:gd name="connsiteX3" fmla="*/ 193752 w 393261"/>
                  <a:gd name="connsiteY3" fmla="*/ 0 h 958385"/>
                  <a:gd name="connsiteX4" fmla="*/ 199509 w 393261"/>
                  <a:gd name="connsiteY4" fmla="*/ 0 h 958385"/>
                  <a:gd name="connsiteX5" fmla="*/ 393261 w 393261"/>
                  <a:gd name="connsiteY5" fmla="*/ 193752 h 958385"/>
                  <a:gd name="connsiteX6" fmla="*/ 348337 w 393261"/>
                  <a:gd name="connsiteY6" fmla="*/ 958385 h 958385"/>
                  <a:gd name="connsiteX7" fmla="*/ 61979 w 393261"/>
                  <a:gd name="connsiteY7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193752 h 958385"/>
                  <a:gd name="connsiteX2" fmla="*/ 193752 w 393261"/>
                  <a:gd name="connsiteY2" fmla="*/ 0 h 958385"/>
                  <a:gd name="connsiteX3" fmla="*/ 199509 w 393261"/>
                  <a:gd name="connsiteY3" fmla="*/ 0 h 958385"/>
                  <a:gd name="connsiteX4" fmla="*/ 393261 w 393261"/>
                  <a:gd name="connsiteY4" fmla="*/ 193752 h 958385"/>
                  <a:gd name="connsiteX5" fmla="*/ 348337 w 393261"/>
                  <a:gd name="connsiteY5" fmla="*/ 958385 h 958385"/>
                  <a:gd name="connsiteX6" fmla="*/ 61979 w 393261"/>
                  <a:gd name="connsiteY6" fmla="*/ 958385 h 95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261" h="958385">
                    <a:moveTo>
                      <a:pt x="61979" y="958385"/>
                    </a:moveTo>
                    <a:lnTo>
                      <a:pt x="0" y="193752"/>
                    </a:lnTo>
                    <a:cubicBezTo>
                      <a:pt x="0" y="86746"/>
                      <a:pt x="86746" y="0"/>
                      <a:pt x="193752" y="0"/>
                    </a:cubicBezTo>
                    <a:lnTo>
                      <a:pt x="199509" y="0"/>
                    </a:lnTo>
                    <a:cubicBezTo>
                      <a:pt x="306515" y="0"/>
                      <a:pt x="393261" y="86746"/>
                      <a:pt x="393261" y="193752"/>
                    </a:cubicBezTo>
                    <a:lnTo>
                      <a:pt x="348337" y="958385"/>
                    </a:lnTo>
                    <a:lnTo>
                      <a:pt x="61979" y="958385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5CE65BBB-029A-4E67-A07C-46EE4C078E65}"/>
              </a:ext>
            </a:extLst>
          </p:cNvPr>
          <p:cNvGrpSpPr/>
          <p:nvPr/>
        </p:nvGrpSpPr>
        <p:grpSpPr>
          <a:xfrm>
            <a:off x="4395278" y="1290440"/>
            <a:ext cx="1260222" cy="2257841"/>
            <a:chOff x="4395278" y="1290440"/>
            <a:chExt cx="1260222" cy="2257841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6099AE64-8CE1-4C0A-8066-82452D0A96A3}"/>
                </a:ext>
              </a:extLst>
            </p:cNvPr>
            <p:cNvGrpSpPr/>
            <p:nvPr/>
          </p:nvGrpSpPr>
          <p:grpSpPr>
            <a:xfrm>
              <a:off x="4395278" y="1290440"/>
              <a:ext cx="1099566" cy="2257841"/>
              <a:chOff x="4395278" y="1290440"/>
              <a:chExt cx="1099566" cy="2257841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D2C9A567-F2B8-4E21-872D-363AC1A3C335}"/>
                  </a:ext>
                </a:extLst>
              </p:cNvPr>
              <p:cNvGrpSpPr/>
              <p:nvPr/>
            </p:nvGrpSpPr>
            <p:grpSpPr>
              <a:xfrm>
                <a:off x="4395278" y="1290440"/>
                <a:ext cx="1099566" cy="2257841"/>
                <a:chOff x="2342717" y="739604"/>
                <a:chExt cx="1099566" cy="2257841"/>
              </a:xfrm>
            </p:grpSpPr>
            <p:sp>
              <p:nvSpPr>
                <p:cNvPr id="99" name="片側の 2 つの角を丸めた四角形 128">
                  <a:extLst>
                    <a:ext uri="{FF2B5EF4-FFF2-40B4-BE49-F238E27FC236}">
                      <a16:creationId xmlns:a16="http://schemas.microsoft.com/office/drawing/2014/main" id="{9427E830-0B0D-497F-9621-186FDB0EA731}"/>
                    </a:ext>
                  </a:extLst>
                </p:cNvPr>
                <p:cNvSpPr/>
                <p:nvPr/>
              </p:nvSpPr>
              <p:spPr>
                <a:xfrm>
                  <a:off x="2427322" y="817459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B07841DC-B166-4ED0-AB80-C2CD56F6684E}"/>
                    </a:ext>
                  </a:extLst>
                </p:cNvPr>
                <p:cNvSpPr/>
                <p:nvPr/>
              </p:nvSpPr>
              <p:spPr>
                <a:xfrm>
                  <a:off x="2342717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" name="片側の 2 つの角を丸めた四角形 144">
                  <a:extLst>
                    <a:ext uri="{FF2B5EF4-FFF2-40B4-BE49-F238E27FC236}">
                      <a16:creationId xmlns:a16="http://schemas.microsoft.com/office/drawing/2014/main" id="{95B4390B-35D2-4DEB-8E57-3E5FA6B2BF8C}"/>
                    </a:ext>
                  </a:extLst>
                </p:cNvPr>
                <p:cNvSpPr/>
                <p:nvPr/>
              </p:nvSpPr>
              <p:spPr>
                <a:xfrm>
                  <a:off x="2426660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E2F6D202-C4D0-4447-BE55-31D69D65ACA3}"/>
                    </a:ext>
                  </a:extLst>
                </p:cNvPr>
                <p:cNvSpPr/>
                <p:nvPr/>
              </p:nvSpPr>
              <p:spPr>
                <a:xfrm>
                  <a:off x="2675185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二等辺三角形 102">
                  <a:extLst>
                    <a:ext uri="{FF2B5EF4-FFF2-40B4-BE49-F238E27FC236}">
                      <a16:creationId xmlns:a16="http://schemas.microsoft.com/office/drawing/2014/main" id="{9AE505D8-B993-43DD-822E-1A8DF16BF7B9}"/>
                    </a:ext>
                  </a:extLst>
                </p:cNvPr>
                <p:cNvSpPr/>
                <p:nvPr/>
              </p:nvSpPr>
              <p:spPr>
                <a:xfrm rot="10800000">
                  <a:off x="2707049" y="2078936"/>
                  <a:ext cx="409782" cy="593697"/>
                </a:xfrm>
                <a:prstGeom prst="triangle">
                  <a:avLst/>
                </a:prstGeom>
                <a:solidFill>
                  <a:schemeClr val="accent6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243E97D3-5EA6-4655-ABCE-F8D16F9912F1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125" name="グループ化 124">
                    <a:extLst>
                      <a:ext uri="{FF2B5EF4-FFF2-40B4-BE49-F238E27FC236}">
                        <a16:creationId xmlns:a16="http://schemas.microsoft.com/office/drawing/2014/main" id="{F4ED6400-8AF7-464D-9BC6-2CA1EC6CE7A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0" name="円/楕円 159">
                      <a:extLst>
                        <a:ext uri="{FF2B5EF4-FFF2-40B4-BE49-F238E27FC236}">
                          <a16:creationId xmlns:a16="http://schemas.microsoft.com/office/drawing/2014/main" id="{99675A0B-D24E-4D9F-80DB-CC3F48FC29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1" name="円/楕円 160">
                      <a:extLst>
                        <a:ext uri="{FF2B5EF4-FFF2-40B4-BE49-F238E27FC236}">
                          <a16:creationId xmlns:a16="http://schemas.microsoft.com/office/drawing/2014/main" id="{FAD67538-66CF-49C1-A4AB-153CA170B5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6" name="グループ化 125">
                    <a:extLst>
                      <a:ext uri="{FF2B5EF4-FFF2-40B4-BE49-F238E27FC236}">
                        <a16:creationId xmlns:a16="http://schemas.microsoft.com/office/drawing/2014/main" id="{91C52CB1-4C0D-4484-8CEC-0E55268089C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8" name="円/楕円 157">
                      <a:extLst>
                        <a:ext uri="{FF2B5EF4-FFF2-40B4-BE49-F238E27FC236}">
                          <a16:creationId xmlns:a16="http://schemas.microsoft.com/office/drawing/2014/main" id="{DF248757-5897-4F6E-95ED-28F54844F0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9" name="円/楕円 158">
                      <a:extLst>
                        <a:ext uri="{FF2B5EF4-FFF2-40B4-BE49-F238E27FC236}">
                          <a16:creationId xmlns:a16="http://schemas.microsoft.com/office/drawing/2014/main" id="{5B0260DB-0AE3-409C-BA75-9932C03586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7" name="円/楕円 156">
                    <a:extLst>
                      <a:ext uri="{FF2B5EF4-FFF2-40B4-BE49-F238E27FC236}">
                        <a16:creationId xmlns:a16="http://schemas.microsoft.com/office/drawing/2014/main" id="{65E861D0-CBA5-4B66-9788-58E111930AFB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5" name="月 104">
                  <a:extLst>
                    <a:ext uri="{FF2B5EF4-FFF2-40B4-BE49-F238E27FC236}">
                      <a16:creationId xmlns:a16="http://schemas.microsoft.com/office/drawing/2014/main" id="{9000F3DC-3C47-48C7-A111-7DD737F48A3C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" name="月 105">
                  <a:extLst>
                    <a:ext uri="{FF2B5EF4-FFF2-40B4-BE49-F238E27FC236}">
                      <a16:creationId xmlns:a16="http://schemas.microsoft.com/office/drawing/2014/main" id="{76ECDB7B-DDDC-4F65-AF4C-8CC023CF3301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" name="正方形/長方形 67">
                  <a:extLst>
                    <a:ext uri="{FF2B5EF4-FFF2-40B4-BE49-F238E27FC236}">
                      <a16:creationId xmlns:a16="http://schemas.microsoft.com/office/drawing/2014/main" id="{1C983707-22A2-4DD9-B2C6-85C82C2AC586}"/>
                    </a:ext>
                  </a:extLst>
                </p:cNvPr>
                <p:cNvSpPr/>
                <p:nvPr/>
              </p:nvSpPr>
              <p:spPr>
                <a:xfrm>
                  <a:off x="2867091" y="1605952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80600742-BCD7-431A-8535-F98F3E1CC21D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" name="月 108">
                  <a:extLst>
                    <a:ext uri="{FF2B5EF4-FFF2-40B4-BE49-F238E27FC236}">
                      <a16:creationId xmlns:a16="http://schemas.microsoft.com/office/drawing/2014/main" id="{CD73E655-AF9D-4DB6-BDCA-28219FEB4463}"/>
                    </a:ext>
                  </a:extLst>
                </p:cNvPr>
                <p:cNvSpPr/>
                <p:nvPr/>
              </p:nvSpPr>
              <p:spPr>
                <a:xfrm rot="5400000">
                  <a:off x="2631235" y="1122921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" name="月 109">
                  <a:extLst>
                    <a:ext uri="{FF2B5EF4-FFF2-40B4-BE49-F238E27FC236}">
                      <a16:creationId xmlns:a16="http://schemas.microsoft.com/office/drawing/2014/main" id="{468581F4-7FB5-4184-B488-1094095807B4}"/>
                    </a:ext>
                  </a:extLst>
                </p:cNvPr>
                <p:cNvSpPr/>
                <p:nvPr/>
              </p:nvSpPr>
              <p:spPr>
                <a:xfrm rot="5400000">
                  <a:off x="3113988" y="1122923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ADD4F517-BA5F-469D-9C43-7CED6036F663}"/>
                    </a:ext>
                  </a:extLst>
                </p:cNvPr>
                <p:cNvGrpSpPr/>
                <p:nvPr/>
              </p:nvGrpSpPr>
              <p:grpSpPr>
                <a:xfrm>
                  <a:off x="2551722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119" name="二等辺三角形 118">
                    <a:extLst>
                      <a:ext uri="{FF2B5EF4-FFF2-40B4-BE49-F238E27FC236}">
                        <a16:creationId xmlns:a16="http://schemas.microsoft.com/office/drawing/2014/main" id="{317A233A-24E4-4D02-A3B0-E48806D8623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二等辺三角形 119">
                    <a:extLst>
                      <a:ext uri="{FF2B5EF4-FFF2-40B4-BE49-F238E27FC236}">
                        <a16:creationId xmlns:a16="http://schemas.microsoft.com/office/drawing/2014/main" id="{8D39C757-976D-4997-95D2-A7D48B10BB2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1" name="グループ化 120">
                    <a:extLst>
                      <a:ext uri="{FF2B5EF4-FFF2-40B4-BE49-F238E27FC236}">
                        <a16:creationId xmlns:a16="http://schemas.microsoft.com/office/drawing/2014/main" id="{D73F273E-13E1-4825-9A27-6E6BDBABCF41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122" name="円/楕円 148">
                      <a:extLst>
                        <a:ext uri="{FF2B5EF4-FFF2-40B4-BE49-F238E27FC236}">
                          <a16:creationId xmlns:a16="http://schemas.microsoft.com/office/drawing/2014/main" id="{9CAA39AF-0E5A-4C07-A163-0C02F25582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" name="円/楕円 149">
                      <a:extLst>
                        <a:ext uri="{FF2B5EF4-FFF2-40B4-BE49-F238E27FC236}">
                          <a16:creationId xmlns:a16="http://schemas.microsoft.com/office/drawing/2014/main" id="{C3AD86C9-944F-4B68-BC43-79A37F7C66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4" name="円/楕円 150">
                      <a:extLst>
                        <a:ext uri="{FF2B5EF4-FFF2-40B4-BE49-F238E27FC236}">
                          <a16:creationId xmlns:a16="http://schemas.microsoft.com/office/drawing/2014/main" id="{E0E700C5-41A0-47CF-AD32-0D54CEBAFC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3EBFA096-54D5-42C1-8BBE-49F618139FAB}"/>
                    </a:ext>
                  </a:extLst>
                </p:cNvPr>
                <p:cNvGrpSpPr/>
                <p:nvPr/>
              </p:nvGrpSpPr>
              <p:grpSpPr>
                <a:xfrm>
                  <a:off x="3024797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113" name="二等辺三角形 112">
                    <a:extLst>
                      <a:ext uri="{FF2B5EF4-FFF2-40B4-BE49-F238E27FC236}">
                        <a16:creationId xmlns:a16="http://schemas.microsoft.com/office/drawing/2014/main" id="{48C3E8B2-894B-47C8-A5D6-5902160272B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二等辺三角形 113">
                    <a:extLst>
                      <a:ext uri="{FF2B5EF4-FFF2-40B4-BE49-F238E27FC236}">
                        <a16:creationId xmlns:a16="http://schemas.microsoft.com/office/drawing/2014/main" id="{C07D6B90-0396-46CF-AE3A-A515718CC76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5" name="グループ化 114">
                    <a:extLst>
                      <a:ext uri="{FF2B5EF4-FFF2-40B4-BE49-F238E27FC236}">
                        <a16:creationId xmlns:a16="http://schemas.microsoft.com/office/drawing/2014/main" id="{429A8EF3-BB09-4778-9CA9-E1B4DA94BD6E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116" name="円/楕円 148">
                      <a:extLst>
                        <a:ext uri="{FF2B5EF4-FFF2-40B4-BE49-F238E27FC236}">
                          <a16:creationId xmlns:a16="http://schemas.microsoft.com/office/drawing/2014/main" id="{32FA6BD3-7D6A-4A1D-816F-7E62BE2506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7" name="円/楕円 149">
                      <a:extLst>
                        <a:ext uri="{FF2B5EF4-FFF2-40B4-BE49-F238E27FC236}">
                          <a16:creationId xmlns:a16="http://schemas.microsoft.com/office/drawing/2014/main" id="{C448EFCD-03F8-4620-B281-C02E332D25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8" name="円/楕円 150">
                      <a:extLst>
                        <a:ext uri="{FF2B5EF4-FFF2-40B4-BE49-F238E27FC236}">
                          <a16:creationId xmlns:a16="http://schemas.microsoft.com/office/drawing/2014/main" id="{44E65D11-6EB5-4EAA-AAF6-A14721F6FE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0BC9DAEE-E40C-4BA3-A565-7D4C95273563}"/>
                  </a:ext>
                </a:extLst>
              </p:cNvPr>
              <p:cNvSpPr/>
              <p:nvPr/>
            </p:nvSpPr>
            <p:spPr>
              <a:xfrm rot="10800000">
                <a:off x="4549479" y="2527355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2579E128-9654-41AA-B667-8B8FB73EFC7E}"/>
                </a:ext>
              </a:extLst>
            </p:cNvPr>
            <p:cNvGrpSpPr/>
            <p:nvPr/>
          </p:nvGrpSpPr>
          <p:grpSpPr>
            <a:xfrm>
              <a:off x="4702263" y="2232144"/>
              <a:ext cx="514302" cy="165326"/>
              <a:chOff x="2169053" y="3345052"/>
              <a:chExt cx="3313050" cy="1087556"/>
            </a:xfrm>
          </p:grpSpPr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BDFFC81F-4745-4879-8DDA-5F76EA233D4B}"/>
                  </a:ext>
                </a:extLst>
              </p:cNvPr>
              <p:cNvSpPr/>
              <p:nvPr/>
            </p:nvSpPr>
            <p:spPr>
              <a:xfrm>
                <a:off x="2292997" y="3433896"/>
                <a:ext cx="3012427" cy="45969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0026C91F-C9E0-4CB4-A78F-9A95B7921DE6}"/>
                  </a:ext>
                </a:extLst>
              </p:cNvPr>
              <p:cNvGrpSpPr/>
              <p:nvPr/>
            </p:nvGrpSpPr>
            <p:grpSpPr>
              <a:xfrm>
                <a:off x="2169053" y="3422654"/>
                <a:ext cx="3275119" cy="479422"/>
                <a:chOff x="344380" y="3242636"/>
                <a:chExt cx="8494310" cy="1243423"/>
              </a:xfrm>
              <a:solidFill>
                <a:schemeClr val="bg1">
                  <a:lumMod val="85000"/>
                </a:schemeClr>
              </a:solidFill>
            </p:grpSpPr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95A886BF-917E-4AE9-A484-15892DD9DCE3}"/>
                    </a:ext>
                  </a:extLst>
                </p:cNvPr>
                <p:cNvGrpSpPr/>
                <p:nvPr/>
              </p:nvGrpSpPr>
              <p:grpSpPr>
                <a:xfrm>
                  <a:off x="818791" y="3271794"/>
                  <a:ext cx="3952500" cy="1192256"/>
                  <a:chOff x="646516" y="3532144"/>
                  <a:chExt cx="7950199" cy="1622139"/>
                </a:xfrm>
                <a:grpFill/>
              </p:grpSpPr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9447B21A-AC98-4579-B797-F283FF80392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587837" y="3752826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3FC74773-681A-4D0F-9157-00509CB6092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393070" y="3377852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41A25FB0-F38B-4526-9EA9-C87F6948F34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83275" y="3752827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BB7C834D-B1AA-4B80-83C3-15419DECB41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988508" y="3377853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1A25C119-B2D9-47B9-81D5-A592C349BB9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794588" y="3752827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97012D57-60AE-4B95-BA49-8C7D14D8397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599821" y="3377853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4817437F-0727-4D75-9BCE-0423AEB91E9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390026" y="3752828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86A979CC-70C1-4B25-A5A0-973D41D777A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95259" y="3377854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93D4A658-C245-4A84-B798-9FAE0A38FB6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00808" y="3377854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EC808189-1037-4628-ACC3-9B8F7E7407EF}"/>
                    </a:ext>
                  </a:extLst>
                </p:cNvPr>
                <p:cNvGrpSpPr/>
                <p:nvPr/>
              </p:nvGrpSpPr>
              <p:grpSpPr>
                <a:xfrm>
                  <a:off x="4398589" y="3271794"/>
                  <a:ext cx="3967345" cy="1192256"/>
                  <a:chOff x="1433545" y="3532144"/>
                  <a:chExt cx="7980058" cy="1622139"/>
                </a:xfrm>
                <a:grpFill/>
              </p:grpSpPr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902A717F-5E1B-4A39-AB26-941C9E8677E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587837" y="3752826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C2A5A9B2-47AC-478B-BE2A-38135162171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393070" y="3377852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DF3E5E14-8FA5-4A04-B07E-D1FE0FE3D5B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83275" y="3752827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05E9CB27-CE67-40BE-A19B-0D67963CF7A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988508" y="3377853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27840F10-5BB1-48C2-AB52-8558C96D7C3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794588" y="3752827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2F6BA358-EC12-4856-A28C-4488EEA9A9B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599821" y="3377853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E22AC393-159A-4516-BA34-E2F7AF1DAFB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390026" y="3752828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38E17815-47C9-411F-9C26-D7611E7968D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95259" y="3377854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9A120E33-4E5E-4C5F-B74E-3B8AAE508EB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12148" y="3752827"/>
                    <a:ext cx="1247162" cy="1555749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77" name="四角形: 上の 2 つの角を丸める 76">
                  <a:extLst>
                    <a:ext uri="{FF2B5EF4-FFF2-40B4-BE49-F238E27FC236}">
                      <a16:creationId xmlns:a16="http://schemas.microsoft.com/office/drawing/2014/main" id="{DF4C47D0-7F3C-47D8-9317-1EDDB92EA177}"/>
                    </a:ext>
                  </a:extLst>
                </p:cNvPr>
                <p:cNvSpPr/>
                <p:nvPr/>
              </p:nvSpPr>
              <p:spPr>
                <a:xfrm rot="16200000">
                  <a:off x="149760" y="3445483"/>
                  <a:ext cx="1235196" cy="845956"/>
                </a:xfrm>
                <a:prstGeom prst="round2Same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四角形: 上の 2 つの角を丸める 77">
                  <a:extLst>
                    <a:ext uri="{FF2B5EF4-FFF2-40B4-BE49-F238E27FC236}">
                      <a16:creationId xmlns:a16="http://schemas.microsoft.com/office/drawing/2014/main" id="{81683454-38BF-4B52-BE36-8ACD4CB6A68E}"/>
                    </a:ext>
                  </a:extLst>
                </p:cNvPr>
                <p:cNvSpPr/>
                <p:nvPr/>
              </p:nvSpPr>
              <p:spPr>
                <a:xfrm rot="5400000">
                  <a:off x="7796770" y="3438600"/>
                  <a:ext cx="1237883" cy="845956"/>
                </a:xfrm>
                <a:prstGeom prst="round2Same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E0127C08-CB35-4893-A9E3-BBEA2D288B3E}"/>
                  </a:ext>
                </a:extLst>
              </p:cNvPr>
              <p:cNvSpPr/>
              <p:nvPr/>
            </p:nvSpPr>
            <p:spPr>
              <a:xfrm>
                <a:off x="4761268" y="3410742"/>
                <a:ext cx="345303" cy="504029"/>
              </a:xfrm>
              <a:prstGeom prst="roundRect">
                <a:avLst>
                  <a:gd name="adj" fmla="val 666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5435DF32-223D-4C55-AD61-02532E2732B8}"/>
                  </a:ext>
                </a:extLst>
              </p:cNvPr>
              <p:cNvSpPr/>
              <p:nvPr/>
            </p:nvSpPr>
            <p:spPr>
              <a:xfrm>
                <a:off x="4688220" y="3345052"/>
                <a:ext cx="632482" cy="632482"/>
              </a:xfrm>
              <a:custGeom>
                <a:avLst/>
                <a:gdLst>
                  <a:gd name="connsiteX0" fmla="*/ 615066 w 1230132"/>
                  <a:gd name="connsiteY0" fmla="*/ 0 h 1230133"/>
                  <a:gd name="connsiteX1" fmla="*/ 796229 w 1230132"/>
                  <a:gd name="connsiteY1" fmla="*/ 75040 h 1230133"/>
                  <a:gd name="connsiteX2" fmla="*/ 1155093 w 1230132"/>
                  <a:gd name="connsiteY2" fmla="*/ 433904 h 1230133"/>
                  <a:gd name="connsiteX3" fmla="*/ 1155093 w 1230132"/>
                  <a:gd name="connsiteY3" fmla="*/ 796230 h 1230133"/>
                  <a:gd name="connsiteX4" fmla="*/ 796229 w 1230132"/>
                  <a:gd name="connsiteY4" fmla="*/ 1155094 h 1230133"/>
                  <a:gd name="connsiteX5" fmla="*/ 433903 w 1230132"/>
                  <a:gd name="connsiteY5" fmla="*/ 1155094 h 1230133"/>
                  <a:gd name="connsiteX6" fmla="*/ 75039 w 1230132"/>
                  <a:gd name="connsiteY6" fmla="*/ 796230 h 1230133"/>
                  <a:gd name="connsiteX7" fmla="*/ 75039 w 1230132"/>
                  <a:gd name="connsiteY7" fmla="*/ 433904 h 1230133"/>
                  <a:gd name="connsiteX8" fmla="*/ 433903 w 1230132"/>
                  <a:gd name="connsiteY8" fmla="*/ 75040 h 1230133"/>
                  <a:gd name="connsiteX9" fmla="*/ 615066 w 1230132"/>
                  <a:gd name="connsiteY9" fmla="*/ 0 h 123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30132" h="1230133">
                    <a:moveTo>
                      <a:pt x="615066" y="0"/>
                    </a:moveTo>
                    <a:cubicBezTo>
                      <a:pt x="680635" y="0"/>
                      <a:pt x="746203" y="25014"/>
                      <a:pt x="796229" y="75040"/>
                    </a:cubicBezTo>
                    <a:lnTo>
                      <a:pt x="1155093" y="433904"/>
                    </a:lnTo>
                    <a:cubicBezTo>
                      <a:pt x="1255146" y="533958"/>
                      <a:pt x="1255146" y="696177"/>
                      <a:pt x="1155093" y="796230"/>
                    </a:cubicBezTo>
                    <a:lnTo>
                      <a:pt x="796229" y="1155094"/>
                    </a:lnTo>
                    <a:cubicBezTo>
                      <a:pt x="696176" y="1255147"/>
                      <a:pt x="533957" y="1255147"/>
                      <a:pt x="433903" y="1155094"/>
                    </a:cubicBezTo>
                    <a:lnTo>
                      <a:pt x="75039" y="796230"/>
                    </a:lnTo>
                    <a:cubicBezTo>
                      <a:pt x="-25014" y="696177"/>
                      <a:pt x="-25014" y="533958"/>
                      <a:pt x="75039" y="433904"/>
                    </a:cubicBezTo>
                    <a:lnTo>
                      <a:pt x="433903" y="75040"/>
                    </a:lnTo>
                    <a:cubicBezTo>
                      <a:pt x="483930" y="25014"/>
                      <a:pt x="549498" y="1"/>
                      <a:pt x="615066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F8307F64-BD82-4ACF-BDA8-05E58158EABB}"/>
                  </a:ext>
                </a:extLst>
              </p:cNvPr>
              <p:cNvSpPr/>
              <p:nvPr/>
            </p:nvSpPr>
            <p:spPr>
              <a:xfrm rot="19800000">
                <a:off x="5125684" y="3636977"/>
                <a:ext cx="356419" cy="795631"/>
              </a:xfrm>
              <a:custGeom>
                <a:avLst/>
                <a:gdLst>
                  <a:gd name="connsiteX0" fmla="*/ 55088 w 187133"/>
                  <a:gd name="connsiteY0" fmla="*/ 454678 h 602323"/>
                  <a:gd name="connsiteX1" fmla="*/ 38519 w 187133"/>
                  <a:gd name="connsiteY1" fmla="*/ 471247 h 602323"/>
                  <a:gd name="connsiteX2" fmla="*/ 38519 w 187133"/>
                  <a:gd name="connsiteY2" fmla="*/ 537519 h 602323"/>
                  <a:gd name="connsiteX3" fmla="*/ 55088 w 187133"/>
                  <a:gd name="connsiteY3" fmla="*/ 554088 h 602323"/>
                  <a:gd name="connsiteX4" fmla="*/ 132045 w 187133"/>
                  <a:gd name="connsiteY4" fmla="*/ 554088 h 602323"/>
                  <a:gd name="connsiteX5" fmla="*/ 148614 w 187133"/>
                  <a:gd name="connsiteY5" fmla="*/ 537519 h 602323"/>
                  <a:gd name="connsiteX6" fmla="*/ 148614 w 187133"/>
                  <a:gd name="connsiteY6" fmla="*/ 471247 h 602323"/>
                  <a:gd name="connsiteX7" fmla="*/ 132045 w 187133"/>
                  <a:gd name="connsiteY7" fmla="*/ 454678 h 602323"/>
                  <a:gd name="connsiteX8" fmla="*/ 47857 w 187133"/>
                  <a:gd name="connsiteY8" fmla="*/ 0 h 602323"/>
                  <a:gd name="connsiteX9" fmla="*/ 139276 w 187133"/>
                  <a:gd name="connsiteY9" fmla="*/ 0 h 602323"/>
                  <a:gd name="connsiteX10" fmla="*/ 187133 w 187133"/>
                  <a:gd name="connsiteY10" fmla="*/ 554466 h 602323"/>
                  <a:gd name="connsiteX11" fmla="*/ 139276 w 187133"/>
                  <a:gd name="connsiteY11" fmla="*/ 602323 h 602323"/>
                  <a:gd name="connsiteX12" fmla="*/ 47857 w 187133"/>
                  <a:gd name="connsiteY12" fmla="*/ 602323 h 602323"/>
                  <a:gd name="connsiteX13" fmla="*/ 0 w 187133"/>
                  <a:gd name="connsiteY13" fmla="*/ 554466 h 602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7133" h="602323">
                    <a:moveTo>
                      <a:pt x="55088" y="454678"/>
                    </a:moveTo>
                    <a:cubicBezTo>
                      <a:pt x="45937" y="454678"/>
                      <a:pt x="38519" y="462096"/>
                      <a:pt x="38519" y="471247"/>
                    </a:cubicBezTo>
                    <a:lnTo>
                      <a:pt x="38519" y="537519"/>
                    </a:lnTo>
                    <a:cubicBezTo>
                      <a:pt x="38519" y="546670"/>
                      <a:pt x="45937" y="554088"/>
                      <a:pt x="55088" y="554088"/>
                    </a:cubicBezTo>
                    <a:lnTo>
                      <a:pt x="132045" y="554088"/>
                    </a:lnTo>
                    <a:cubicBezTo>
                      <a:pt x="141196" y="554088"/>
                      <a:pt x="148614" y="546670"/>
                      <a:pt x="148614" y="537519"/>
                    </a:cubicBezTo>
                    <a:lnTo>
                      <a:pt x="148614" y="471247"/>
                    </a:lnTo>
                    <a:cubicBezTo>
                      <a:pt x="148614" y="462096"/>
                      <a:pt x="141196" y="454678"/>
                      <a:pt x="132045" y="454678"/>
                    </a:cubicBezTo>
                    <a:close/>
                    <a:moveTo>
                      <a:pt x="47857" y="0"/>
                    </a:moveTo>
                    <a:lnTo>
                      <a:pt x="139276" y="0"/>
                    </a:lnTo>
                    <a:lnTo>
                      <a:pt x="187133" y="554466"/>
                    </a:lnTo>
                    <a:cubicBezTo>
                      <a:pt x="187133" y="580897"/>
                      <a:pt x="165707" y="602323"/>
                      <a:pt x="139276" y="602323"/>
                    </a:cubicBezTo>
                    <a:lnTo>
                      <a:pt x="47857" y="602323"/>
                    </a:lnTo>
                    <a:cubicBezTo>
                      <a:pt x="21426" y="602323"/>
                      <a:pt x="0" y="580897"/>
                      <a:pt x="0" y="55446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0D08D443-6830-4D4C-A11C-430E239BEF7C}"/>
                  </a:ext>
                </a:extLst>
              </p:cNvPr>
              <p:cNvSpPr/>
              <p:nvPr/>
            </p:nvSpPr>
            <p:spPr>
              <a:xfrm>
                <a:off x="4736537" y="3581400"/>
                <a:ext cx="520831" cy="152691"/>
              </a:xfrm>
              <a:prstGeom prst="roundRect">
                <a:avLst>
                  <a:gd name="adj" fmla="val 23462"/>
                </a:avLst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EB6EEAE0-57DD-4F16-BAA9-6F9D7D047239}"/>
                </a:ext>
              </a:extLst>
            </p:cNvPr>
            <p:cNvGrpSpPr/>
            <p:nvPr/>
          </p:nvGrpSpPr>
          <p:grpSpPr>
            <a:xfrm>
              <a:off x="5224727" y="2282025"/>
              <a:ext cx="430773" cy="1237253"/>
              <a:chOff x="5246885" y="2296542"/>
              <a:chExt cx="430773" cy="1237253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E7840A04-7F6B-4343-964F-458A3592A5E9}"/>
                  </a:ext>
                </a:extLst>
              </p:cNvPr>
              <p:cNvSpPr/>
              <p:nvPr/>
            </p:nvSpPr>
            <p:spPr>
              <a:xfrm rot="19800000">
                <a:off x="5246885" y="2296542"/>
                <a:ext cx="328779" cy="1167104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4428" h="1317661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1246" y="163649"/>
                      <a:pt x="334579" y="211948"/>
                    </a:cubicBezTo>
                    <a:cubicBezTo>
                      <a:pt x="317912" y="260247"/>
                      <a:pt x="298289" y="313674"/>
                      <a:pt x="246016" y="367595"/>
                    </a:cubicBezTo>
                    <a:lnTo>
                      <a:pt x="278805" y="1172526"/>
                    </a:lnTo>
                    <a:cubicBezTo>
                      <a:pt x="278805" y="1252683"/>
                      <a:pt x="226143" y="1317661"/>
                      <a:pt x="161180" y="1317661"/>
                    </a:cubicBezTo>
                    <a:lnTo>
                      <a:pt x="161181" y="1317660"/>
                    </a:lnTo>
                    <a:cubicBezTo>
                      <a:pt x="96218" y="1317660"/>
                      <a:pt x="43556" y="1252682"/>
                      <a:pt x="43556" y="1172525"/>
                    </a:cubicBezTo>
                    <a:lnTo>
                      <a:pt x="82540" y="380500"/>
                    </a:ln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698C9C6E-3AED-4601-B931-5F702E9D25D2}"/>
                  </a:ext>
                </a:extLst>
              </p:cNvPr>
              <p:cNvSpPr/>
              <p:nvPr/>
            </p:nvSpPr>
            <p:spPr>
              <a:xfrm rot="9000000">
                <a:off x="5348819" y="2675988"/>
                <a:ext cx="328839" cy="857807"/>
              </a:xfrm>
              <a:custGeom>
                <a:avLst/>
                <a:gdLst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93261 w 393261"/>
                  <a:gd name="connsiteY7" fmla="*/ 885509 h 958385"/>
                  <a:gd name="connsiteX8" fmla="*/ 348337 w 393261"/>
                  <a:gd name="connsiteY8" fmla="*/ 885509 h 958385"/>
                  <a:gd name="connsiteX9" fmla="*/ 348337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885509 h 958385"/>
                  <a:gd name="connsiteX8" fmla="*/ 348337 w 393261"/>
                  <a:gd name="connsiteY8" fmla="*/ 958385 h 958385"/>
                  <a:gd name="connsiteX9" fmla="*/ 61979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958385 h 958385"/>
                  <a:gd name="connsiteX8" fmla="*/ 61979 w 393261"/>
                  <a:gd name="connsiteY8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885509 h 958385"/>
                  <a:gd name="connsiteX2" fmla="*/ 0 w 393261"/>
                  <a:gd name="connsiteY2" fmla="*/ 193752 h 958385"/>
                  <a:gd name="connsiteX3" fmla="*/ 193752 w 393261"/>
                  <a:gd name="connsiteY3" fmla="*/ 0 h 958385"/>
                  <a:gd name="connsiteX4" fmla="*/ 199509 w 393261"/>
                  <a:gd name="connsiteY4" fmla="*/ 0 h 958385"/>
                  <a:gd name="connsiteX5" fmla="*/ 393261 w 393261"/>
                  <a:gd name="connsiteY5" fmla="*/ 193752 h 958385"/>
                  <a:gd name="connsiteX6" fmla="*/ 348337 w 393261"/>
                  <a:gd name="connsiteY6" fmla="*/ 958385 h 958385"/>
                  <a:gd name="connsiteX7" fmla="*/ 61979 w 393261"/>
                  <a:gd name="connsiteY7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193752 h 958385"/>
                  <a:gd name="connsiteX2" fmla="*/ 193752 w 393261"/>
                  <a:gd name="connsiteY2" fmla="*/ 0 h 958385"/>
                  <a:gd name="connsiteX3" fmla="*/ 199509 w 393261"/>
                  <a:gd name="connsiteY3" fmla="*/ 0 h 958385"/>
                  <a:gd name="connsiteX4" fmla="*/ 393261 w 393261"/>
                  <a:gd name="connsiteY4" fmla="*/ 193752 h 958385"/>
                  <a:gd name="connsiteX5" fmla="*/ 348337 w 393261"/>
                  <a:gd name="connsiteY5" fmla="*/ 958385 h 958385"/>
                  <a:gd name="connsiteX6" fmla="*/ 61979 w 393261"/>
                  <a:gd name="connsiteY6" fmla="*/ 958385 h 95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261" h="958385">
                    <a:moveTo>
                      <a:pt x="61979" y="958385"/>
                    </a:moveTo>
                    <a:lnTo>
                      <a:pt x="0" y="193752"/>
                    </a:lnTo>
                    <a:cubicBezTo>
                      <a:pt x="0" y="86746"/>
                      <a:pt x="86746" y="0"/>
                      <a:pt x="193752" y="0"/>
                    </a:cubicBezTo>
                    <a:lnTo>
                      <a:pt x="199509" y="0"/>
                    </a:lnTo>
                    <a:cubicBezTo>
                      <a:pt x="306515" y="0"/>
                      <a:pt x="393261" y="86746"/>
                      <a:pt x="393261" y="193752"/>
                    </a:cubicBezTo>
                    <a:lnTo>
                      <a:pt x="348337" y="958385"/>
                    </a:lnTo>
                    <a:lnTo>
                      <a:pt x="61979" y="958385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074FD1F1-DB9F-4CA5-BD28-5F874106FB5C}"/>
              </a:ext>
            </a:extLst>
          </p:cNvPr>
          <p:cNvGrpSpPr/>
          <p:nvPr/>
        </p:nvGrpSpPr>
        <p:grpSpPr>
          <a:xfrm>
            <a:off x="7326151" y="1167401"/>
            <a:ext cx="1306861" cy="2380880"/>
            <a:chOff x="7326151" y="1167401"/>
            <a:chExt cx="1306861" cy="2380880"/>
          </a:xfrm>
        </p:grpSpPr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C9100669-E6AE-4602-86C4-C764F41EE3F3}"/>
                </a:ext>
              </a:extLst>
            </p:cNvPr>
            <p:cNvGrpSpPr/>
            <p:nvPr/>
          </p:nvGrpSpPr>
          <p:grpSpPr>
            <a:xfrm>
              <a:off x="7326151" y="1167401"/>
              <a:ext cx="1153186" cy="2380880"/>
              <a:chOff x="3891254" y="616565"/>
              <a:chExt cx="1153186" cy="2380880"/>
            </a:xfrm>
          </p:grpSpPr>
          <p:sp>
            <p:nvSpPr>
              <p:cNvPr id="165" name="円/楕円 351">
                <a:extLst>
                  <a:ext uri="{FF2B5EF4-FFF2-40B4-BE49-F238E27FC236}">
                    <a16:creationId xmlns:a16="http://schemas.microsoft.com/office/drawing/2014/main" id="{2230D691-F762-4BD1-B78D-8C566EE75AEA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F8773D30-A01A-45A3-B0AE-F50D9DBCD059}"/>
                  </a:ext>
                </a:extLst>
              </p:cNvPr>
              <p:cNvSpPr/>
              <p:nvPr/>
            </p:nvSpPr>
            <p:spPr>
              <a:xfrm>
                <a:off x="3912724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7" name="片側の 2 つの角を丸めた四角形 144">
                <a:extLst>
                  <a:ext uri="{FF2B5EF4-FFF2-40B4-BE49-F238E27FC236}">
                    <a16:creationId xmlns:a16="http://schemas.microsoft.com/office/drawing/2014/main" id="{5C511019-2CCD-4CE0-A421-FAAA2EB78330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705394A2-C482-4E92-9D90-394B412992BC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056E25B3-6281-4E45-8A19-B8630CB559D7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8"/>
                <a:chOff x="3927963" y="3342038"/>
                <a:chExt cx="1079768" cy="1199097"/>
              </a:xfrm>
            </p:grpSpPr>
            <p:sp>
              <p:nvSpPr>
                <p:cNvPr id="170" name="円/楕円 351">
                  <a:extLst>
                    <a:ext uri="{FF2B5EF4-FFF2-40B4-BE49-F238E27FC236}">
                      <a16:creationId xmlns:a16="http://schemas.microsoft.com/office/drawing/2014/main" id="{CF8A3218-B110-45AB-8B34-EFD0A4FC432B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224BA200-B706-45D8-A22B-05B7B17CF3A3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178" name="グループ化 177">
                    <a:extLst>
                      <a:ext uri="{FF2B5EF4-FFF2-40B4-BE49-F238E27FC236}">
                        <a16:creationId xmlns:a16="http://schemas.microsoft.com/office/drawing/2014/main" id="{E2E7BEDA-1463-4288-B63F-794B9F61EAB4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80" name="グループ化 179">
                      <a:extLst>
                        <a:ext uri="{FF2B5EF4-FFF2-40B4-BE49-F238E27FC236}">
                          <a16:creationId xmlns:a16="http://schemas.microsoft.com/office/drawing/2014/main" id="{E845B397-E971-4950-9F9D-F931D675FDA1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5" name="円/楕円 370">
                        <a:extLst>
                          <a:ext uri="{FF2B5EF4-FFF2-40B4-BE49-F238E27FC236}">
                            <a16:creationId xmlns:a16="http://schemas.microsoft.com/office/drawing/2014/main" id="{B265BDC7-6115-4A90-BBCA-32011D9358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6" name="円/楕円 371">
                        <a:extLst>
                          <a:ext uri="{FF2B5EF4-FFF2-40B4-BE49-F238E27FC236}">
                            <a16:creationId xmlns:a16="http://schemas.microsoft.com/office/drawing/2014/main" id="{782D039D-38D5-469F-92E2-740EDF29C08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81" name="グループ化 180">
                      <a:extLst>
                        <a:ext uri="{FF2B5EF4-FFF2-40B4-BE49-F238E27FC236}">
                          <a16:creationId xmlns:a16="http://schemas.microsoft.com/office/drawing/2014/main" id="{0AC08F07-36FC-4668-9B1A-7788C119211E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3" name="円/楕円 368">
                        <a:extLst>
                          <a:ext uri="{FF2B5EF4-FFF2-40B4-BE49-F238E27FC236}">
                            <a16:creationId xmlns:a16="http://schemas.microsoft.com/office/drawing/2014/main" id="{0B8BE871-8752-4BCE-89D0-59305D031A2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4" name="円/楕円 369">
                        <a:extLst>
                          <a:ext uri="{FF2B5EF4-FFF2-40B4-BE49-F238E27FC236}">
                            <a16:creationId xmlns:a16="http://schemas.microsoft.com/office/drawing/2014/main" id="{AF97492A-FE8A-4DB7-B31E-5F7020334BC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82" name="円/楕円 367">
                      <a:extLst>
                        <a:ext uri="{FF2B5EF4-FFF2-40B4-BE49-F238E27FC236}">
                          <a16:creationId xmlns:a16="http://schemas.microsoft.com/office/drawing/2014/main" id="{A310E2CC-606B-4E70-8F59-4C5EACB408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9" name="正方形/長方形 67">
                    <a:extLst>
                      <a:ext uri="{FF2B5EF4-FFF2-40B4-BE49-F238E27FC236}">
                        <a16:creationId xmlns:a16="http://schemas.microsoft.com/office/drawing/2014/main" id="{B3BA600F-1872-4125-B3C3-852C9E338F26}"/>
                      </a:ext>
                    </a:extLst>
                  </p:cNvPr>
                  <p:cNvSpPr/>
                  <p:nvPr/>
                </p:nvSpPr>
                <p:spPr>
                  <a:xfrm>
                    <a:off x="2379193" y="4474119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2" name="月 171">
                  <a:extLst>
                    <a:ext uri="{FF2B5EF4-FFF2-40B4-BE49-F238E27FC236}">
                      <a16:creationId xmlns:a16="http://schemas.microsoft.com/office/drawing/2014/main" id="{F2D79BFF-02AC-4185-95A2-05D54AD19F57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3" name="月 172">
                  <a:extLst>
                    <a:ext uri="{FF2B5EF4-FFF2-40B4-BE49-F238E27FC236}">
                      <a16:creationId xmlns:a16="http://schemas.microsoft.com/office/drawing/2014/main" id="{031CE206-F0E6-4C29-9980-4C6303733A1B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円/楕円 355">
                  <a:extLst>
                    <a:ext uri="{FF2B5EF4-FFF2-40B4-BE49-F238E27FC236}">
                      <a16:creationId xmlns:a16="http://schemas.microsoft.com/office/drawing/2014/main" id="{6C6AD33F-B548-408D-8F99-7429B335C5FE}"/>
                    </a:ext>
                  </a:extLst>
                </p:cNvPr>
                <p:cNvSpPr/>
                <p:nvPr/>
              </p:nvSpPr>
              <p:spPr>
                <a:xfrm>
                  <a:off x="4192243" y="4013730"/>
                  <a:ext cx="132765" cy="4280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月 174">
                  <a:extLst>
                    <a:ext uri="{FF2B5EF4-FFF2-40B4-BE49-F238E27FC236}">
                      <a16:creationId xmlns:a16="http://schemas.microsoft.com/office/drawing/2014/main" id="{35C0DE67-9164-4E50-9840-2D302B8CC8E8}"/>
                    </a:ext>
                  </a:extLst>
                </p:cNvPr>
                <p:cNvSpPr/>
                <p:nvPr/>
              </p:nvSpPr>
              <p:spPr>
                <a:xfrm rot="5400000">
                  <a:off x="4222462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" name="円/楕円 355">
                  <a:extLst>
                    <a:ext uri="{FF2B5EF4-FFF2-40B4-BE49-F238E27FC236}">
                      <a16:creationId xmlns:a16="http://schemas.microsoft.com/office/drawing/2014/main" id="{445A4836-E6CE-42C1-BBA6-296F09F69747}"/>
                    </a:ext>
                  </a:extLst>
                </p:cNvPr>
                <p:cNvSpPr/>
                <p:nvPr/>
              </p:nvSpPr>
              <p:spPr>
                <a:xfrm>
                  <a:off x="4658967" y="4013730"/>
                  <a:ext cx="132765" cy="4280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" name="月 176">
                  <a:extLst>
                    <a:ext uri="{FF2B5EF4-FFF2-40B4-BE49-F238E27FC236}">
                      <a16:creationId xmlns:a16="http://schemas.microsoft.com/office/drawing/2014/main" id="{51EAA28C-F95F-456D-BB8C-3EAFEB4F197B}"/>
                    </a:ext>
                  </a:extLst>
                </p:cNvPr>
                <p:cNvSpPr/>
                <p:nvPr/>
              </p:nvSpPr>
              <p:spPr>
                <a:xfrm rot="5400000">
                  <a:off x="4689187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0A177B47-B917-4F27-9514-1843F9E3951A}"/>
                </a:ext>
              </a:extLst>
            </p:cNvPr>
            <p:cNvGrpSpPr/>
            <p:nvPr/>
          </p:nvGrpSpPr>
          <p:grpSpPr>
            <a:xfrm>
              <a:off x="7664538" y="2213159"/>
              <a:ext cx="514302" cy="165326"/>
              <a:chOff x="2169053" y="3345052"/>
              <a:chExt cx="3313050" cy="1087556"/>
            </a:xfrm>
          </p:grpSpPr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851DFE71-D5A1-4505-BBC6-BF19ED429D5C}"/>
                  </a:ext>
                </a:extLst>
              </p:cNvPr>
              <p:cNvSpPr/>
              <p:nvPr/>
            </p:nvSpPr>
            <p:spPr>
              <a:xfrm>
                <a:off x="2292997" y="3433896"/>
                <a:ext cx="3012427" cy="45969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B0D9E221-F4C8-45EA-9017-A8E32622058E}"/>
                  </a:ext>
                </a:extLst>
              </p:cNvPr>
              <p:cNvGrpSpPr/>
              <p:nvPr/>
            </p:nvGrpSpPr>
            <p:grpSpPr>
              <a:xfrm>
                <a:off x="2169053" y="3422654"/>
                <a:ext cx="3275119" cy="479422"/>
                <a:chOff x="344380" y="3242636"/>
                <a:chExt cx="8494310" cy="1243423"/>
              </a:xfrm>
              <a:solidFill>
                <a:schemeClr val="bg1">
                  <a:lumMod val="85000"/>
                </a:schemeClr>
              </a:solidFill>
            </p:grpSpPr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70FCF145-54EB-47EB-B30F-6D8A75F466EC}"/>
                    </a:ext>
                  </a:extLst>
                </p:cNvPr>
                <p:cNvGrpSpPr/>
                <p:nvPr/>
              </p:nvGrpSpPr>
              <p:grpSpPr>
                <a:xfrm>
                  <a:off x="818791" y="3271794"/>
                  <a:ext cx="3952500" cy="1192256"/>
                  <a:chOff x="646516" y="3532144"/>
                  <a:chExt cx="7950199" cy="1622139"/>
                </a:xfrm>
                <a:grpFill/>
              </p:grpSpPr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C39AE91C-8763-4568-B927-F3AEF4DB8B9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587837" y="3752826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83F62D12-C8C2-44FB-904A-BFDC6136AE1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393070" y="3377852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B8A0DF6A-3A0F-49DE-BAD3-7D82F7F9691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83275" y="3752827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830422CF-3DB7-44B2-817E-124268C91F0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988508" y="3377853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6BDBA532-13E1-4BBD-9F48-2DAE74AD1B3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794588" y="3752827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7BA36F78-4BA0-424E-B3BA-176EB7F8CB0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599821" y="3377853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729796DA-5AA8-497C-8014-0E33E6DDB6E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390026" y="3752828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ECDEC3AA-3697-4E58-9CA9-9739A56992A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95259" y="3377854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E9295413-8525-40AE-AEE9-4BF67082185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00808" y="3377854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4782A284-EBD3-4E55-AEBD-640273E7A2D3}"/>
                    </a:ext>
                  </a:extLst>
                </p:cNvPr>
                <p:cNvGrpSpPr/>
                <p:nvPr/>
              </p:nvGrpSpPr>
              <p:grpSpPr>
                <a:xfrm>
                  <a:off x="4398589" y="3271794"/>
                  <a:ext cx="3967345" cy="1192256"/>
                  <a:chOff x="1433545" y="3532144"/>
                  <a:chExt cx="7980058" cy="1622139"/>
                </a:xfrm>
                <a:grpFill/>
              </p:grpSpPr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AC49C9B0-A517-4278-BEBE-B0CC7EF50C2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587837" y="3752826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4D3A69A8-A594-4FB6-91CD-24F64990F7C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393070" y="3377852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7A5DD318-1ECA-4710-A455-00F4B86D118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83275" y="3752827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A5013163-BBF5-4BE6-8499-7EC0889ECFF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988508" y="3377853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0A9A4E65-1E5A-440B-8239-E27F056A457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794588" y="3752827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FE497BDB-D56E-4E3A-8F25-4AD7AF701C3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599821" y="3377853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6C43E048-E0DE-46E6-93D5-3DBEB497587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390026" y="3752828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077B1196-D807-4523-81C5-3DC0B80A49F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95259" y="3377854"/>
                    <a:ext cx="1247163" cy="1555748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C8B617A6-4B62-4F88-A02D-1784991567C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12148" y="3752827"/>
                    <a:ext cx="1247162" cy="1555749"/>
                  </a:xfrm>
                  <a:custGeom>
                    <a:avLst/>
                    <a:gdLst>
                      <a:gd name="connsiteX0" fmla="*/ 0 w 1247163"/>
                      <a:gd name="connsiteY0" fmla="*/ 777874 h 1555748"/>
                      <a:gd name="connsiteX1" fmla="*/ 20940 w 1247163"/>
                      <a:gd name="connsiteY1" fmla="*/ 657674 h 1555748"/>
                      <a:gd name="connsiteX2" fmla="*/ 223144 w 1247163"/>
                      <a:gd name="connsiteY2" fmla="*/ 176884 h 1555748"/>
                      <a:gd name="connsiteX3" fmla="*/ 324249 w 1247163"/>
                      <a:gd name="connsiteY3" fmla="*/ 176884 h 1555748"/>
                      <a:gd name="connsiteX4" fmla="*/ 518274 w 1247163"/>
                      <a:gd name="connsiteY4" fmla="*/ 638225 h 1555748"/>
                      <a:gd name="connsiteX5" fmla="*/ 518510 w 1247163"/>
                      <a:gd name="connsiteY5" fmla="*/ 638141 h 1555748"/>
                      <a:gd name="connsiteX6" fmla="*/ 605080 w 1247163"/>
                      <a:gd name="connsiteY6" fmla="*/ 698676 h 1555748"/>
                      <a:gd name="connsiteX7" fmla="*/ 690609 w 1247163"/>
                      <a:gd name="connsiteY7" fmla="*/ 636679 h 1555748"/>
                      <a:gd name="connsiteX8" fmla="*/ 691680 w 1247163"/>
                      <a:gd name="connsiteY8" fmla="*/ 637040 h 1555748"/>
                      <a:gd name="connsiteX9" fmla="*/ 925846 w 1247163"/>
                      <a:gd name="connsiteY9" fmla="*/ 85020 h 1555748"/>
                      <a:gd name="connsiteX10" fmla="*/ 1010866 w 1247163"/>
                      <a:gd name="connsiteY10" fmla="*/ 0 h 1555748"/>
                      <a:gd name="connsiteX11" fmla="*/ 1247163 w 1247163"/>
                      <a:gd name="connsiteY11" fmla="*/ 0 h 1555748"/>
                      <a:gd name="connsiteX12" fmla="*/ 1247163 w 1247163"/>
                      <a:gd name="connsiteY12" fmla="*/ 1555748 h 1555748"/>
                      <a:gd name="connsiteX13" fmla="*/ 1010866 w 1247163"/>
                      <a:gd name="connsiteY13" fmla="*/ 1555748 h 1555748"/>
                      <a:gd name="connsiteX14" fmla="*/ 925846 w 1247163"/>
                      <a:gd name="connsiteY14" fmla="*/ 1470728 h 1555748"/>
                      <a:gd name="connsiteX15" fmla="*/ 691680 w 1247163"/>
                      <a:gd name="connsiteY15" fmla="*/ 918707 h 1555748"/>
                      <a:gd name="connsiteX16" fmla="*/ 690609 w 1247163"/>
                      <a:gd name="connsiteY16" fmla="*/ 919068 h 1555748"/>
                      <a:gd name="connsiteX17" fmla="*/ 605080 w 1247163"/>
                      <a:gd name="connsiteY17" fmla="*/ 857071 h 1555748"/>
                      <a:gd name="connsiteX18" fmla="*/ 518510 w 1247163"/>
                      <a:gd name="connsiteY18" fmla="*/ 917606 h 1555748"/>
                      <a:gd name="connsiteX19" fmla="*/ 518274 w 1247163"/>
                      <a:gd name="connsiteY19" fmla="*/ 917522 h 1555748"/>
                      <a:gd name="connsiteX20" fmla="*/ 324249 w 1247163"/>
                      <a:gd name="connsiteY20" fmla="*/ 1378863 h 1555748"/>
                      <a:gd name="connsiteX21" fmla="*/ 223144 w 1247163"/>
                      <a:gd name="connsiteY21" fmla="*/ 1378863 h 1555748"/>
                      <a:gd name="connsiteX22" fmla="*/ 20940 w 1247163"/>
                      <a:gd name="connsiteY22" fmla="*/ 898074 h 1555748"/>
                      <a:gd name="connsiteX23" fmla="*/ 0 w 1247163"/>
                      <a:gd name="connsiteY23" fmla="*/ 777874 h 155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47163" h="1555748">
                        <a:moveTo>
                          <a:pt x="0" y="777874"/>
                        </a:moveTo>
                        <a:cubicBezTo>
                          <a:pt x="0" y="734370"/>
                          <a:pt x="6980" y="690866"/>
                          <a:pt x="20940" y="657674"/>
                        </a:cubicBezTo>
                        <a:lnTo>
                          <a:pt x="223144" y="176884"/>
                        </a:lnTo>
                        <a:cubicBezTo>
                          <a:pt x="251063" y="110499"/>
                          <a:pt x="296330" y="110499"/>
                          <a:pt x="324249" y="176884"/>
                        </a:cubicBezTo>
                        <a:lnTo>
                          <a:pt x="518274" y="638225"/>
                        </a:lnTo>
                        <a:lnTo>
                          <a:pt x="518510" y="638141"/>
                        </a:lnTo>
                        <a:cubicBezTo>
                          <a:pt x="531519" y="674704"/>
                          <a:pt x="566272" y="699006"/>
                          <a:pt x="605080" y="698676"/>
                        </a:cubicBezTo>
                        <a:cubicBezTo>
                          <a:pt x="643887" y="698347"/>
                          <a:pt x="678222" y="673458"/>
                          <a:pt x="690609" y="636679"/>
                        </a:cubicBezTo>
                        <a:lnTo>
                          <a:pt x="691680" y="637040"/>
                        </a:lnTo>
                        <a:lnTo>
                          <a:pt x="925846" y="85020"/>
                        </a:lnTo>
                        <a:cubicBezTo>
                          <a:pt x="949658" y="42827"/>
                          <a:pt x="963911" y="0"/>
                          <a:pt x="1010866" y="0"/>
                        </a:cubicBezTo>
                        <a:lnTo>
                          <a:pt x="1247163" y="0"/>
                        </a:lnTo>
                        <a:lnTo>
                          <a:pt x="1247163" y="1555748"/>
                        </a:lnTo>
                        <a:lnTo>
                          <a:pt x="1010866" y="1555748"/>
                        </a:lnTo>
                        <a:cubicBezTo>
                          <a:pt x="963911" y="1555748"/>
                          <a:pt x="947278" y="1520064"/>
                          <a:pt x="925846" y="1470728"/>
                        </a:cubicBezTo>
                        <a:lnTo>
                          <a:pt x="691680" y="918707"/>
                        </a:lnTo>
                        <a:lnTo>
                          <a:pt x="690609" y="919068"/>
                        </a:lnTo>
                        <a:cubicBezTo>
                          <a:pt x="678222" y="882289"/>
                          <a:pt x="643887" y="857400"/>
                          <a:pt x="605080" y="857071"/>
                        </a:cubicBezTo>
                        <a:cubicBezTo>
                          <a:pt x="566272" y="856741"/>
                          <a:pt x="531519" y="881043"/>
                          <a:pt x="518510" y="917606"/>
                        </a:cubicBezTo>
                        <a:lnTo>
                          <a:pt x="518274" y="917522"/>
                        </a:lnTo>
                        <a:lnTo>
                          <a:pt x="324249" y="1378863"/>
                        </a:lnTo>
                        <a:cubicBezTo>
                          <a:pt x="296330" y="1445248"/>
                          <a:pt x="251063" y="1445248"/>
                          <a:pt x="223144" y="1378863"/>
                        </a:cubicBezTo>
                        <a:lnTo>
                          <a:pt x="20940" y="898074"/>
                        </a:lnTo>
                        <a:cubicBezTo>
                          <a:pt x="6980" y="864882"/>
                          <a:pt x="0" y="821378"/>
                          <a:pt x="0" y="7778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45" name="四角形: 上の 2 つの角を丸める 144">
                  <a:extLst>
                    <a:ext uri="{FF2B5EF4-FFF2-40B4-BE49-F238E27FC236}">
                      <a16:creationId xmlns:a16="http://schemas.microsoft.com/office/drawing/2014/main" id="{09F7BDC8-9AD1-4CF2-B85D-16E2AF6AB96F}"/>
                    </a:ext>
                  </a:extLst>
                </p:cNvPr>
                <p:cNvSpPr/>
                <p:nvPr/>
              </p:nvSpPr>
              <p:spPr>
                <a:xfrm rot="16200000">
                  <a:off x="149760" y="3445483"/>
                  <a:ext cx="1235196" cy="845956"/>
                </a:xfrm>
                <a:prstGeom prst="round2Same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四角形: 上の 2 つの角を丸める 145">
                  <a:extLst>
                    <a:ext uri="{FF2B5EF4-FFF2-40B4-BE49-F238E27FC236}">
                      <a16:creationId xmlns:a16="http://schemas.microsoft.com/office/drawing/2014/main" id="{1CF6C030-FB7E-4681-8170-741DDC6BB000}"/>
                    </a:ext>
                  </a:extLst>
                </p:cNvPr>
                <p:cNvSpPr/>
                <p:nvPr/>
              </p:nvSpPr>
              <p:spPr>
                <a:xfrm rot="5400000">
                  <a:off x="7796770" y="3438600"/>
                  <a:ext cx="1237883" cy="845956"/>
                </a:xfrm>
                <a:prstGeom prst="round2Same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9" name="四角形: 角を丸くする 138">
                <a:extLst>
                  <a:ext uri="{FF2B5EF4-FFF2-40B4-BE49-F238E27FC236}">
                    <a16:creationId xmlns:a16="http://schemas.microsoft.com/office/drawing/2014/main" id="{A04C2ECE-E25F-46CB-B3EC-CA064AB02572}"/>
                  </a:ext>
                </a:extLst>
              </p:cNvPr>
              <p:cNvSpPr/>
              <p:nvPr/>
            </p:nvSpPr>
            <p:spPr>
              <a:xfrm>
                <a:off x="4761268" y="3410742"/>
                <a:ext cx="345303" cy="504029"/>
              </a:xfrm>
              <a:prstGeom prst="roundRect">
                <a:avLst>
                  <a:gd name="adj" fmla="val 6662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AF132455-FDA3-42B6-81B5-B93D6F66E7B1}"/>
                  </a:ext>
                </a:extLst>
              </p:cNvPr>
              <p:cNvSpPr/>
              <p:nvPr/>
            </p:nvSpPr>
            <p:spPr>
              <a:xfrm>
                <a:off x="4688220" y="3345052"/>
                <a:ext cx="632482" cy="632482"/>
              </a:xfrm>
              <a:custGeom>
                <a:avLst/>
                <a:gdLst>
                  <a:gd name="connsiteX0" fmla="*/ 615066 w 1230132"/>
                  <a:gd name="connsiteY0" fmla="*/ 0 h 1230133"/>
                  <a:gd name="connsiteX1" fmla="*/ 796229 w 1230132"/>
                  <a:gd name="connsiteY1" fmla="*/ 75040 h 1230133"/>
                  <a:gd name="connsiteX2" fmla="*/ 1155093 w 1230132"/>
                  <a:gd name="connsiteY2" fmla="*/ 433904 h 1230133"/>
                  <a:gd name="connsiteX3" fmla="*/ 1155093 w 1230132"/>
                  <a:gd name="connsiteY3" fmla="*/ 796230 h 1230133"/>
                  <a:gd name="connsiteX4" fmla="*/ 796229 w 1230132"/>
                  <a:gd name="connsiteY4" fmla="*/ 1155094 h 1230133"/>
                  <a:gd name="connsiteX5" fmla="*/ 433903 w 1230132"/>
                  <a:gd name="connsiteY5" fmla="*/ 1155094 h 1230133"/>
                  <a:gd name="connsiteX6" fmla="*/ 75039 w 1230132"/>
                  <a:gd name="connsiteY6" fmla="*/ 796230 h 1230133"/>
                  <a:gd name="connsiteX7" fmla="*/ 75039 w 1230132"/>
                  <a:gd name="connsiteY7" fmla="*/ 433904 h 1230133"/>
                  <a:gd name="connsiteX8" fmla="*/ 433903 w 1230132"/>
                  <a:gd name="connsiteY8" fmla="*/ 75040 h 1230133"/>
                  <a:gd name="connsiteX9" fmla="*/ 615066 w 1230132"/>
                  <a:gd name="connsiteY9" fmla="*/ 0 h 123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30132" h="1230133">
                    <a:moveTo>
                      <a:pt x="615066" y="0"/>
                    </a:moveTo>
                    <a:cubicBezTo>
                      <a:pt x="680635" y="0"/>
                      <a:pt x="746203" y="25014"/>
                      <a:pt x="796229" y="75040"/>
                    </a:cubicBezTo>
                    <a:lnTo>
                      <a:pt x="1155093" y="433904"/>
                    </a:lnTo>
                    <a:cubicBezTo>
                      <a:pt x="1255146" y="533958"/>
                      <a:pt x="1255146" y="696177"/>
                      <a:pt x="1155093" y="796230"/>
                    </a:cubicBezTo>
                    <a:lnTo>
                      <a:pt x="796229" y="1155094"/>
                    </a:lnTo>
                    <a:cubicBezTo>
                      <a:pt x="696176" y="1255147"/>
                      <a:pt x="533957" y="1255147"/>
                      <a:pt x="433903" y="1155094"/>
                    </a:cubicBezTo>
                    <a:lnTo>
                      <a:pt x="75039" y="796230"/>
                    </a:lnTo>
                    <a:cubicBezTo>
                      <a:pt x="-25014" y="696177"/>
                      <a:pt x="-25014" y="533958"/>
                      <a:pt x="75039" y="433904"/>
                    </a:cubicBezTo>
                    <a:lnTo>
                      <a:pt x="433903" y="75040"/>
                    </a:lnTo>
                    <a:cubicBezTo>
                      <a:pt x="483930" y="25014"/>
                      <a:pt x="549498" y="1"/>
                      <a:pt x="615066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4613DF02-A842-45B3-843D-697A58D3C2FB}"/>
                  </a:ext>
                </a:extLst>
              </p:cNvPr>
              <p:cNvSpPr/>
              <p:nvPr/>
            </p:nvSpPr>
            <p:spPr>
              <a:xfrm rot="19800000">
                <a:off x="5125684" y="3636977"/>
                <a:ext cx="356419" cy="795631"/>
              </a:xfrm>
              <a:custGeom>
                <a:avLst/>
                <a:gdLst>
                  <a:gd name="connsiteX0" fmla="*/ 55088 w 187133"/>
                  <a:gd name="connsiteY0" fmla="*/ 454678 h 602323"/>
                  <a:gd name="connsiteX1" fmla="*/ 38519 w 187133"/>
                  <a:gd name="connsiteY1" fmla="*/ 471247 h 602323"/>
                  <a:gd name="connsiteX2" fmla="*/ 38519 w 187133"/>
                  <a:gd name="connsiteY2" fmla="*/ 537519 h 602323"/>
                  <a:gd name="connsiteX3" fmla="*/ 55088 w 187133"/>
                  <a:gd name="connsiteY3" fmla="*/ 554088 h 602323"/>
                  <a:gd name="connsiteX4" fmla="*/ 132045 w 187133"/>
                  <a:gd name="connsiteY4" fmla="*/ 554088 h 602323"/>
                  <a:gd name="connsiteX5" fmla="*/ 148614 w 187133"/>
                  <a:gd name="connsiteY5" fmla="*/ 537519 h 602323"/>
                  <a:gd name="connsiteX6" fmla="*/ 148614 w 187133"/>
                  <a:gd name="connsiteY6" fmla="*/ 471247 h 602323"/>
                  <a:gd name="connsiteX7" fmla="*/ 132045 w 187133"/>
                  <a:gd name="connsiteY7" fmla="*/ 454678 h 602323"/>
                  <a:gd name="connsiteX8" fmla="*/ 47857 w 187133"/>
                  <a:gd name="connsiteY8" fmla="*/ 0 h 602323"/>
                  <a:gd name="connsiteX9" fmla="*/ 139276 w 187133"/>
                  <a:gd name="connsiteY9" fmla="*/ 0 h 602323"/>
                  <a:gd name="connsiteX10" fmla="*/ 187133 w 187133"/>
                  <a:gd name="connsiteY10" fmla="*/ 554466 h 602323"/>
                  <a:gd name="connsiteX11" fmla="*/ 139276 w 187133"/>
                  <a:gd name="connsiteY11" fmla="*/ 602323 h 602323"/>
                  <a:gd name="connsiteX12" fmla="*/ 47857 w 187133"/>
                  <a:gd name="connsiteY12" fmla="*/ 602323 h 602323"/>
                  <a:gd name="connsiteX13" fmla="*/ 0 w 187133"/>
                  <a:gd name="connsiteY13" fmla="*/ 554466 h 602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87133" h="602323">
                    <a:moveTo>
                      <a:pt x="55088" y="454678"/>
                    </a:moveTo>
                    <a:cubicBezTo>
                      <a:pt x="45937" y="454678"/>
                      <a:pt x="38519" y="462096"/>
                      <a:pt x="38519" y="471247"/>
                    </a:cubicBezTo>
                    <a:lnTo>
                      <a:pt x="38519" y="537519"/>
                    </a:lnTo>
                    <a:cubicBezTo>
                      <a:pt x="38519" y="546670"/>
                      <a:pt x="45937" y="554088"/>
                      <a:pt x="55088" y="554088"/>
                    </a:cubicBezTo>
                    <a:lnTo>
                      <a:pt x="132045" y="554088"/>
                    </a:lnTo>
                    <a:cubicBezTo>
                      <a:pt x="141196" y="554088"/>
                      <a:pt x="148614" y="546670"/>
                      <a:pt x="148614" y="537519"/>
                    </a:cubicBezTo>
                    <a:lnTo>
                      <a:pt x="148614" y="471247"/>
                    </a:lnTo>
                    <a:cubicBezTo>
                      <a:pt x="148614" y="462096"/>
                      <a:pt x="141196" y="454678"/>
                      <a:pt x="132045" y="454678"/>
                    </a:cubicBezTo>
                    <a:close/>
                    <a:moveTo>
                      <a:pt x="47857" y="0"/>
                    </a:moveTo>
                    <a:lnTo>
                      <a:pt x="139276" y="0"/>
                    </a:lnTo>
                    <a:lnTo>
                      <a:pt x="187133" y="554466"/>
                    </a:lnTo>
                    <a:cubicBezTo>
                      <a:pt x="187133" y="580897"/>
                      <a:pt x="165707" y="602323"/>
                      <a:pt x="139276" y="602323"/>
                    </a:cubicBezTo>
                    <a:lnTo>
                      <a:pt x="47857" y="602323"/>
                    </a:lnTo>
                    <a:cubicBezTo>
                      <a:pt x="21426" y="602323"/>
                      <a:pt x="0" y="580897"/>
                      <a:pt x="0" y="55446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四角形: 角を丸くする 141">
                <a:extLst>
                  <a:ext uri="{FF2B5EF4-FFF2-40B4-BE49-F238E27FC236}">
                    <a16:creationId xmlns:a16="http://schemas.microsoft.com/office/drawing/2014/main" id="{0CCA9E97-D991-4E5C-BD5F-168B58327F77}"/>
                  </a:ext>
                </a:extLst>
              </p:cNvPr>
              <p:cNvSpPr/>
              <p:nvPr/>
            </p:nvSpPr>
            <p:spPr>
              <a:xfrm>
                <a:off x="4736537" y="3581400"/>
                <a:ext cx="520831" cy="152691"/>
              </a:xfrm>
              <a:prstGeom prst="roundRect">
                <a:avLst>
                  <a:gd name="adj" fmla="val 23462"/>
                </a:avLst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8FC1BF9B-DE66-4F13-90A2-B09DDFD3DB3B}"/>
                </a:ext>
              </a:extLst>
            </p:cNvPr>
            <p:cNvSpPr/>
            <p:nvPr/>
          </p:nvSpPr>
          <p:spPr>
            <a:xfrm rot="19800000">
              <a:off x="8187002" y="2263040"/>
              <a:ext cx="328779" cy="1167104"/>
            </a:xfrm>
            <a:custGeom>
              <a:avLst/>
              <a:gdLst>
                <a:gd name="connsiteX0" fmla="*/ 217798 w 277689"/>
                <a:gd name="connsiteY0" fmla="*/ 1689 h 1462108"/>
                <a:gd name="connsiteX1" fmla="*/ 240874 w 277689"/>
                <a:gd name="connsiteY1" fmla="*/ 24681 h 1462108"/>
                <a:gd name="connsiteX2" fmla="*/ 262234 w 277689"/>
                <a:gd name="connsiteY2" fmla="*/ 72723 h 1462108"/>
                <a:gd name="connsiteX3" fmla="*/ 267044 w 277689"/>
                <a:gd name="connsiteY3" fmla="*/ 91297 h 1462108"/>
                <a:gd name="connsiteX4" fmla="*/ 266782 w 277689"/>
                <a:gd name="connsiteY4" fmla="*/ 96183 h 1462108"/>
                <a:gd name="connsiteX5" fmla="*/ 268479 w 277689"/>
                <a:gd name="connsiteY5" fmla="*/ 107102 h 1462108"/>
                <a:gd name="connsiteX6" fmla="*/ 268041 w 277689"/>
                <a:gd name="connsiteY6" fmla="*/ 420570 h 1462108"/>
                <a:gd name="connsiteX7" fmla="*/ 261662 w 277689"/>
                <a:gd name="connsiteY7" fmla="*/ 461598 h 1462108"/>
                <a:gd name="connsiteX8" fmla="*/ 244900 w 277689"/>
                <a:gd name="connsiteY8" fmla="*/ 512042 h 1462108"/>
                <a:gd name="connsiteX9" fmla="*/ 277689 w 277689"/>
                <a:gd name="connsiteY9" fmla="*/ 1316973 h 1462108"/>
                <a:gd name="connsiteX10" fmla="*/ 160064 w 277689"/>
                <a:gd name="connsiteY10" fmla="*/ 1462108 h 1462108"/>
                <a:gd name="connsiteX11" fmla="*/ 160065 w 277689"/>
                <a:gd name="connsiteY11" fmla="*/ 1462107 h 1462108"/>
                <a:gd name="connsiteX12" fmla="*/ 42440 w 277689"/>
                <a:gd name="connsiteY12" fmla="*/ 1316972 h 1462108"/>
                <a:gd name="connsiteX13" fmla="*/ 83670 w 277689"/>
                <a:gd name="connsiteY13" fmla="*/ 524870 h 1462108"/>
                <a:gd name="connsiteX14" fmla="*/ 81424 w 277689"/>
                <a:gd name="connsiteY14" fmla="*/ 524947 h 1462108"/>
                <a:gd name="connsiteX15" fmla="*/ 53741 w 277689"/>
                <a:gd name="connsiteY15" fmla="*/ 517690 h 1462108"/>
                <a:gd name="connsiteX16" fmla="*/ 4164 w 277689"/>
                <a:gd name="connsiteY16" fmla="*/ 420570 h 1462108"/>
                <a:gd name="connsiteX17" fmla="*/ 19380 w 277689"/>
                <a:gd name="connsiteY17" fmla="*/ 250287 h 1462108"/>
                <a:gd name="connsiteX18" fmla="*/ 55609 w 277689"/>
                <a:gd name="connsiteY18" fmla="*/ 225440 h 1462108"/>
                <a:gd name="connsiteX19" fmla="*/ 65455 w 277689"/>
                <a:gd name="connsiteY19" fmla="*/ 222143 h 1462108"/>
                <a:gd name="connsiteX20" fmla="*/ 72521 w 277689"/>
                <a:gd name="connsiteY20" fmla="*/ 208613 h 1462108"/>
                <a:gd name="connsiteX21" fmla="*/ 103810 w 277689"/>
                <a:gd name="connsiteY21" fmla="*/ 191883 h 1462108"/>
                <a:gd name="connsiteX22" fmla="*/ 122404 w 277689"/>
                <a:gd name="connsiteY22" fmla="*/ 201826 h 1462108"/>
                <a:gd name="connsiteX23" fmla="*/ 122528 w 277689"/>
                <a:gd name="connsiteY23" fmla="*/ 201029 h 1462108"/>
                <a:gd name="connsiteX24" fmla="*/ 163300 w 277689"/>
                <a:gd name="connsiteY24" fmla="*/ 166143 h 1462108"/>
                <a:gd name="connsiteX25" fmla="*/ 190208 w 277689"/>
                <a:gd name="connsiteY25" fmla="*/ 180530 h 1462108"/>
                <a:gd name="connsiteX26" fmla="*/ 192472 w 277689"/>
                <a:gd name="connsiteY26" fmla="*/ 179281 h 1462108"/>
                <a:gd name="connsiteX27" fmla="*/ 192472 w 277689"/>
                <a:gd name="connsiteY27" fmla="*/ 113211 h 1462108"/>
                <a:gd name="connsiteX28" fmla="*/ 175049 w 277689"/>
                <a:gd name="connsiteY28" fmla="*/ 74029 h 1462108"/>
                <a:gd name="connsiteX29" fmla="*/ 188959 w 277689"/>
                <a:gd name="connsiteY29" fmla="*/ 6619 h 1462108"/>
                <a:gd name="connsiteX30" fmla="*/ 217798 w 277689"/>
                <a:gd name="connsiteY30" fmla="*/ 1689 h 1462108"/>
                <a:gd name="connsiteX0" fmla="*/ 217798 w 277689"/>
                <a:gd name="connsiteY0" fmla="*/ 1689 h 1462108"/>
                <a:gd name="connsiteX1" fmla="*/ 240874 w 277689"/>
                <a:gd name="connsiteY1" fmla="*/ 24681 h 1462108"/>
                <a:gd name="connsiteX2" fmla="*/ 262234 w 277689"/>
                <a:gd name="connsiteY2" fmla="*/ 72723 h 1462108"/>
                <a:gd name="connsiteX3" fmla="*/ 267044 w 277689"/>
                <a:gd name="connsiteY3" fmla="*/ 91297 h 1462108"/>
                <a:gd name="connsiteX4" fmla="*/ 266782 w 277689"/>
                <a:gd name="connsiteY4" fmla="*/ 96183 h 1462108"/>
                <a:gd name="connsiteX5" fmla="*/ 268479 w 277689"/>
                <a:gd name="connsiteY5" fmla="*/ 107102 h 1462108"/>
                <a:gd name="connsiteX6" fmla="*/ 268041 w 277689"/>
                <a:gd name="connsiteY6" fmla="*/ 420570 h 1462108"/>
                <a:gd name="connsiteX7" fmla="*/ 261662 w 277689"/>
                <a:gd name="connsiteY7" fmla="*/ 461598 h 1462108"/>
                <a:gd name="connsiteX8" fmla="*/ 244900 w 277689"/>
                <a:gd name="connsiteY8" fmla="*/ 512042 h 1462108"/>
                <a:gd name="connsiteX9" fmla="*/ 277689 w 277689"/>
                <a:gd name="connsiteY9" fmla="*/ 1316973 h 1462108"/>
                <a:gd name="connsiteX10" fmla="*/ 160064 w 277689"/>
                <a:gd name="connsiteY10" fmla="*/ 1462108 h 1462108"/>
                <a:gd name="connsiteX11" fmla="*/ 160065 w 277689"/>
                <a:gd name="connsiteY11" fmla="*/ 1462107 h 1462108"/>
                <a:gd name="connsiteX12" fmla="*/ 42440 w 277689"/>
                <a:gd name="connsiteY12" fmla="*/ 1316972 h 1462108"/>
                <a:gd name="connsiteX13" fmla="*/ 83670 w 277689"/>
                <a:gd name="connsiteY13" fmla="*/ 524870 h 1462108"/>
                <a:gd name="connsiteX14" fmla="*/ 81424 w 277689"/>
                <a:gd name="connsiteY14" fmla="*/ 524947 h 1462108"/>
                <a:gd name="connsiteX15" fmla="*/ 53741 w 277689"/>
                <a:gd name="connsiteY15" fmla="*/ 517690 h 1462108"/>
                <a:gd name="connsiteX16" fmla="*/ 4164 w 277689"/>
                <a:gd name="connsiteY16" fmla="*/ 420570 h 1462108"/>
                <a:gd name="connsiteX17" fmla="*/ 19380 w 277689"/>
                <a:gd name="connsiteY17" fmla="*/ 250287 h 1462108"/>
                <a:gd name="connsiteX18" fmla="*/ 55609 w 277689"/>
                <a:gd name="connsiteY18" fmla="*/ 225440 h 1462108"/>
                <a:gd name="connsiteX19" fmla="*/ 65455 w 277689"/>
                <a:gd name="connsiteY19" fmla="*/ 222143 h 1462108"/>
                <a:gd name="connsiteX20" fmla="*/ 72521 w 277689"/>
                <a:gd name="connsiteY20" fmla="*/ 208613 h 1462108"/>
                <a:gd name="connsiteX21" fmla="*/ 103810 w 277689"/>
                <a:gd name="connsiteY21" fmla="*/ 191883 h 1462108"/>
                <a:gd name="connsiteX22" fmla="*/ 122404 w 277689"/>
                <a:gd name="connsiteY22" fmla="*/ 201826 h 1462108"/>
                <a:gd name="connsiteX23" fmla="*/ 122528 w 277689"/>
                <a:gd name="connsiteY23" fmla="*/ 201029 h 1462108"/>
                <a:gd name="connsiteX24" fmla="*/ 163300 w 277689"/>
                <a:gd name="connsiteY24" fmla="*/ 166143 h 1462108"/>
                <a:gd name="connsiteX25" fmla="*/ 190208 w 277689"/>
                <a:gd name="connsiteY25" fmla="*/ 180530 h 1462108"/>
                <a:gd name="connsiteX26" fmla="*/ 192472 w 277689"/>
                <a:gd name="connsiteY26" fmla="*/ 179281 h 1462108"/>
                <a:gd name="connsiteX27" fmla="*/ 192472 w 277689"/>
                <a:gd name="connsiteY27" fmla="*/ 113211 h 1462108"/>
                <a:gd name="connsiteX28" fmla="*/ 188959 w 277689"/>
                <a:gd name="connsiteY28" fmla="*/ 6619 h 1462108"/>
                <a:gd name="connsiteX29" fmla="*/ 217798 w 277689"/>
                <a:gd name="connsiteY29" fmla="*/ 1689 h 1462108"/>
                <a:gd name="connsiteX0" fmla="*/ 217798 w 277689"/>
                <a:gd name="connsiteY0" fmla="*/ 0 h 1460419"/>
                <a:gd name="connsiteX1" fmla="*/ 240874 w 277689"/>
                <a:gd name="connsiteY1" fmla="*/ 22992 h 1460419"/>
                <a:gd name="connsiteX2" fmla="*/ 262234 w 277689"/>
                <a:gd name="connsiteY2" fmla="*/ 71034 h 1460419"/>
                <a:gd name="connsiteX3" fmla="*/ 267044 w 277689"/>
                <a:gd name="connsiteY3" fmla="*/ 89608 h 1460419"/>
                <a:gd name="connsiteX4" fmla="*/ 266782 w 277689"/>
                <a:gd name="connsiteY4" fmla="*/ 94494 h 1460419"/>
                <a:gd name="connsiteX5" fmla="*/ 268479 w 277689"/>
                <a:gd name="connsiteY5" fmla="*/ 105413 h 1460419"/>
                <a:gd name="connsiteX6" fmla="*/ 268041 w 277689"/>
                <a:gd name="connsiteY6" fmla="*/ 418881 h 1460419"/>
                <a:gd name="connsiteX7" fmla="*/ 261662 w 277689"/>
                <a:gd name="connsiteY7" fmla="*/ 459909 h 1460419"/>
                <a:gd name="connsiteX8" fmla="*/ 244900 w 277689"/>
                <a:gd name="connsiteY8" fmla="*/ 510353 h 1460419"/>
                <a:gd name="connsiteX9" fmla="*/ 277689 w 277689"/>
                <a:gd name="connsiteY9" fmla="*/ 1315284 h 1460419"/>
                <a:gd name="connsiteX10" fmla="*/ 160064 w 277689"/>
                <a:gd name="connsiteY10" fmla="*/ 1460419 h 1460419"/>
                <a:gd name="connsiteX11" fmla="*/ 160065 w 277689"/>
                <a:gd name="connsiteY11" fmla="*/ 1460418 h 1460419"/>
                <a:gd name="connsiteX12" fmla="*/ 42440 w 277689"/>
                <a:gd name="connsiteY12" fmla="*/ 1315283 h 1460419"/>
                <a:gd name="connsiteX13" fmla="*/ 83670 w 277689"/>
                <a:gd name="connsiteY13" fmla="*/ 523181 h 1460419"/>
                <a:gd name="connsiteX14" fmla="*/ 81424 w 277689"/>
                <a:gd name="connsiteY14" fmla="*/ 523258 h 1460419"/>
                <a:gd name="connsiteX15" fmla="*/ 53741 w 277689"/>
                <a:gd name="connsiteY15" fmla="*/ 516001 h 1460419"/>
                <a:gd name="connsiteX16" fmla="*/ 4164 w 277689"/>
                <a:gd name="connsiteY16" fmla="*/ 418881 h 1460419"/>
                <a:gd name="connsiteX17" fmla="*/ 19380 w 277689"/>
                <a:gd name="connsiteY17" fmla="*/ 248598 h 1460419"/>
                <a:gd name="connsiteX18" fmla="*/ 55609 w 277689"/>
                <a:gd name="connsiteY18" fmla="*/ 223751 h 1460419"/>
                <a:gd name="connsiteX19" fmla="*/ 65455 w 277689"/>
                <a:gd name="connsiteY19" fmla="*/ 220454 h 1460419"/>
                <a:gd name="connsiteX20" fmla="*/ 72521 w 277689"/>
                <a:gd name="connsiteY20" fmla="*/ 206924 h 1460419"/>
                <a:gd name="connsiteX21" fmla="*/ 103810 w 277689"/>
                <a:gd name="connsiteY21" fmla="*/ 190194 h 1460419"/>
                <a:gd name="connsiteX22" fmla="*/ 122404 w 277689"/>
                <a:gd name="connsiteY22" fmla="*/ 200137 h 1460419"/>
                <a:gd name="connsiteX23" fmla="*/ 122528 w 277689"/>
                <a:gd name="connsiteY23" fmla="*/ 199340 h 1460419"/>
                <a:gd name="connsiteX24" fmla="*/ 163300 w 277689"/>
                <a:gd name="connsiteY24" fmla="*/ 164454 h 1460419"/>
                <a:gd name="connsiteX25" fmla="*/ 190208 w 277689"/>
                <a:gd name="connsiteY25" fmla="*/ 178841 h 1460419"/>
                <a:gd name="connsiteX26" fmla="*/ 192472 w 277689"/>
                <a:gd name="connsiteY26" fmla="*/ 177592 h 1460419"/>
                <a:gd name="connsiteX27" fmla="*/ 192472 w 277689"/>
                <a:gd name="connsiteY27" fmla="*/ 111522 h 1460419"/>
                <a:gd name="connsiteX28" fmla="*/ 217798 w 277689"/>
                <a:gd name="connsiteY28" fmla="*/ 0 h 1460419"/>
                <a:gd name="connsiteX0" fmla="*/ 192472 w 277689"/>
                <a:gd name="connsiteY0" fmla="*/ 88530 h 1437427"/>
                <a:gd name="connsiteX1" fmla="*/ 240874 w 277689"/>
                <a:gd name="connsiteY1" fmla="*/ 0 h 1437427"/>
                <a:gd name="connsiteX2" fmla="*/ 262234 w 277689"/>
                <a:gd name="connsiteY2" fmla="*/ 48042 h 1437427"/>
                <a:gd name="connsiteX3" fmla="*/ 267044 w 277689"/>
                <a:gd name="connsiteY3" fmla="*/ 66616 h 1437427"/>
                <a:gd name="connsiteX4" fmla="*/ 266782 w 277689"/>
                <a:gd name="connsiteY4" fmla="*/ 71502 h 1437427"/>
                <a:gd name="connsiteX5" fmla="*/ 268479 w 277689"/>
                <a:gd name="connsiteY5" fmla="*/ 82421 h 1437427"/>
                <a:gd name="connsiteX6" fmla="*/ 268041 w 277689"/>
                <a:gd name="connsiteY6" fmla="*/ 395889 h 1437427"/>
                <a:gd name="connsiteX7" fmla="*/ 261662 w 277689"/>
                <a:gd name="connsiteY7" fmla="*/ 436917 h 1437427"/>
                <a:gd name="connsiteX8" fmla="*/ 244900 w 277689"/>
                <a:gd name="connsiteY8" fmla="*/ 487361 h 1437427"/>
                <a:gd name="connsiteX9" fmla="*/ 277689 w 277689"/>
                <a:gd name="connsiteY9" fmla="*/ 1292292 h 1437427"/>
                <a:gd name="connsiteX10" fmla="*/ 160064 w 277689"/>
                <a:gd name="connsiteY10" fmla="*/ 1437427 h 1437427"/>
                <a:gd name="connsiteX11" fmla="*/ 160065 w 277689"/>
                <a:gd name="connsiteY11" fmla="*/ 1437426 h 1437427"/>
                <a:gd name="connsiteX12" fmla="*/ 42440 w 277689"/>
                <a:gd name="connsiteY12" fmla="*/ 1292291 h 1437427"/>
                <a:gd name="connsiteX13" fmla="*/ 83670 w 277689"/>
                <a:gd name="connsiteY13" fmla="*/ 500189 h 1437427"/>
                <a:gd name="connsiteX14" fmla="*/ 81424 w 277689"/>
                <a:gd name="connsiteY14" fmla="*/ 500266 h 1437427"/>
                <a:gd name="connsiteX15" fmla="*/ 53741 w 277689"/>
                <a:gd name="connsiteY15" fmla="*/ 493009 h 1437427"/>
                <a:gd name="connsiteX16" fmla="*/ 4164 w 277689"/>
                <a:gd name="connsiteY16" fmla="*/ 395889 h 1437427"/>
                <a:gd name="connsiteX17" fmla="*/ 19380 w 277689"/>
                <a:gd name="connsiteY17" fmla="*/ 225606 h 1437427"/>
                <a:gd name="connsiteX18" fmla="*/ 55609 w 277689"/>
                <a:gd name="connsiteY18" fmla="*/ 200759 h 1437427"/>
                <a:gd name="connsiteX19" fmla="*/ 65455 w 277689"/>
                <a:gd name="connsiteY19" fmla="*/ 197462 h 1437427"/>
                <a:gd name="connsiteX20" fmla="*/ 72521 w 277689"/>
                <a:gd name="connsiteY20" fmla="*/ 183932 h 1437427"/>
                <a:gd name="connsiteX21" fmla="*/ 103810 w 277689"/>
                <a:gd name="connsiteY21" fmla="*/ 167202 h 1437427"/>
                <a:gd name="connsiteX22" fmla="*/ 122404 w 277689"/>
                <a:gd name="connsiteY22" fmla="*/ 177145 h 1437427"/>
                <a:gd name="connsiteX23" fmla="*/ 122528 w 277689"/>
                <a:gd name="connsiteY23" fmla="*/ 176348 h 1437427"/>
                <a:gd name="connsiteX24" fmla="*/ 163300 w 277689"/>
                <a:gd name="connsiteY24" fmla="*/ 141462 h 1437427"/>
                <a:gd name="connsiteX25" fmla="*/ 190208 w 277689"/>
                <a:gd name="connsiteY25" fmla="*/ 155849 h 1437427"/>
                <a:gd name="connsiteX26" fmla="*/ 192472 w 277689"/>
                <a:gd name="connsiteY26" fmla="*/ 154600 h 1437427"/>
                <a:gd name="connsiteX27" fmla="*/ 192472 w 277689"/>
                <a:gd name="connsiteY27" fmla="*/ 88530 h 1437427"/>
                <a:gd name="connsiteX0" fmla="*/ 192472 w 277689"/>
                <a:gd name="connsiteY0" fmla="*/ 40488 h 1389385"/>
                <a:gd name="connsiteX1" fmla="*/ 262234 w 277689"/>
                <a:gd name="connsiteY1" fmla="*/ 0 h 1389385"/>
                <a:gd name="connsiteX2" fmla="*/ 267044 w 277689"/>
                <a:gd name="connsiteY2" fmla="*/ 18574 h 1389385"/>
                <a:gd name="connsiteX3" fmla="*/ 266782 w 277689"/>
                <a:gd name="connsiteY3" fmla="*/ 23460 h 1389385"/>
                <a:gd name="connsiteX4" fmla="*/ 268479 w 277689"/>
                <a:gd name="connsiteY4" fmla="*/ 34379 h 1389385"/>
                <a:gd name="connsiteX5" fmla="*/ 268041 w 277689"/>
                <a:gd name="connsiteY5" fmla="*/ 347847 h 1389385"/>
                <a:gd name="connsiteX6" fmla="*/ 261662 w 277689"/>
                <a:gd name="connsiteY6" fmla="*/ 388875 h 1389385"/>
                <a:gd name="connsiteX7" fmla="*/ 244900 w 277689"/>
                <a:gd name="connsiteY7" fmla="*/ 439319 h 1389385"/>
                <a:gd name="connsiteX8" fmla="*/ 277689 w 277689"/>
                <a:gd name="connsiteY8" fmla="*/ 1244250 h 1389385"/>
                <a:gd name="connsiteX9" fmla="*/ 160064 w 277689"/>
                <a:gd name="connsiteY9" fmla="*/ 1389385 h 1389385"/>
                <a:gd name="connsiteX10" fmla="*/ 160065 w 277689"/>
                <a:gd name="connsiteY10" fmla="*/ 1389384 h 1389385"/>
                <a:gd name="connsiteX11" fmla="*/ 42440 w 277689"/>
                <a:gd name="connsiteY11" fmla="*/ 1244249 h 1389385"/>
                <a:gd name="connsiteX12" fmla="*/ 83670 w 277689"/>
                <a:gd name="connsiteY12" fmla="*/ 452147 h 1389385"/>
                <a:gd name="connsiteX13" fmla="*/ 81424 w 277689"/>
                <a:gd name="connsiteY13" fmla="*/ 452224 h 1389385"/>
                <a:gd name="connsiteX14" fmla="*/ 53741 w 277689"/>
                <a:gd name="connsiteY14" fmla="*/ 444967 h 1389385"/>
                <a:gd name="connsiteX15" fmla="*/ 4164 w 277689"/>
                <a:gd name="connsiteY15" fmla="*/ 347847 h 1389385"/>
                <a:gd name="connsiteX16" fmla="*/ 19380 w 277689"/>
                <a:gd name="connsiteY16" fmla="*/ 177564 h 1389385"/>
                <a:gd name="connsiteX17" fmla="*/ 55609 w 277689"/>
                <a:gd name="connsiteY17" fmla="*/ 152717 h 1389385"/>
                <a:gd name="connsiteX18" fmla="*/ 65455 w 277689"/>
                <a:gd name="connsiteY18" fmla="*/ 149420 h 1389385"/>
                <a:gd name="connsiteX19" fmla="*/ 72521 w 277689"/>
                <a:gd name="connsiteY19" fmla="*/ 135890 h 1389385"/>
                <a:gd name="connsiteX20" fmla="*/ 103810 w 277689"/>
                <a:gd name="connsiteY20" fmla="*/ 119160 h 1389385"/>
                <a:gd name="connsiteX21" fmla="*/ 122404 w 277689"/>
                <a:gd name="connsiteY21" fmla="*/ 129103 h 1389385"/>
                <a:gd name="connsiteX22" fmla="*/ 122528 w 277689"/>
                <a:gd name="connsiteY22" fmla="*/ 128306 h 1389385"/>
                <a:gd name="connsiteX23" fmla="*/ 163300 w 277689"/>
                <a:gd name="connsiteY23" fmla="*/ 93420 h 1389385"/>
                <a:gd name="connsiteX24" fmla="*/ 190208 w 277689"/>
                <a:gd name="connsiteY24" fmla="*/ 107807 h 1389385"/>
                <a:gd name="connsiteX25" fmla="*/ 192472 w 277689"/>
                <a:gd name="connsiteY25" fmla="*/ 106558 h 1389385"/>
                <a:gd name="connsiteX26" fmla="*/ 192472 w 277689"/>
                <a:gd name="connsiteY26" fmla="*/ 40488 h 1389385"/>
                <a:gd name="connsiteX0" fmla="*/ 192472 w 277689"/>
                <a:gd name="connsiteY0" fmla="*/ 40488 h 1389385"/>
                <a:gd name="connsiteX1" fmla="*/ 262234 w 277689"/>
                <a:gd name="connsiteY1" fmla="*/ 0 h 1389385"/>
                <a:gd name="connsiteX2" fmla="*/ 267044 w 277689"/>
                <a:gd name="connsiteY2" fmla="*/ 18574 h 1389385"/>
                <a:gd name="connsiteX3" fmla="*/ 268479 w 277689"/>
                <a:gd name="connsiteY3" fmla="*/ 34379 h 1389385"/>
                <a:gd name="connsiteX4" fmla="*/ 268041 w 277689"/>
                <a:gd name="connsiteY4" fmla="*/ 347847 h 1389385"/>
                <a:gd name="connsiteX5" fmla="*/ 261662 w 277689"/>
                <a:gd name="connsiteY5" fmla="*/ 388875 h 1389385"/>
                <a:gd name="connsiteX6" fmla="*/ 244900 w 277689"/>
                <a:gd name="connsiteY6" fmla="*/ 439319 h 1389385"/>
                <a:gd name="connsiteX7" fmla="*/ 277689 w 277689"/>
                <a:gd name="connsiteY7" fmla="*/ 1244250 h 1389385"/>
                <a:gd name="connsiteX8" fmla="*/ 160064 w 277689"/>
                <a:gd name="connsiteY8" fmla="*/ 1389385 h 1389385"/>
                <a:gd name="connsiteX9" fmla="*/ 160065 w 277689"/>
                <a:gd name="connsiteY9" fmla="*/ 1389384 h 1389385"/>
                <a:gd name="connsiteX10" fmla="*/ 42440 w 277689"/>
                <a:gd name="connsiteY10" fmla="*/ 1244249 h 1389385"/>
                <a:gd name="connsiteX11" fmla="*/ 83670 w 277689"/>
                <a:gd name="connsiteY11" fmla="*/ 452147 h 1389385"/>
                <a:gd name="connsiteX12" fmla="*/ 81424 w 277689"/>
                <a:gd name="connsiteY12" fmla="*/ 452224 h 1389385"/>
                <a:gd name="connsiteX13" fmla="*/ 53741 w 277689"/>
                <a:gd name="connsiteY13" fmla="*/ 444967 h 1389385"/>
                <a:gd name="connsiteX14" fmla="*/ 4164 w 277689"/>
                <a:gd name="connsiteY14" fmla="*/ 347847 h 1389385"/>
                <a:gd name="connsiteX15" fmla="*/ 19380 w 277689"/>
                <a:gd name="connsiteY15" fmla="*/ 177564 h 1389385"/>
                <a:gd name="connsiteX16" fmla="*/ 55609 w 277689"/>
                <a:gd name="connsiteY16" fmla="*/ 152717 h 1389385"/>
                <a:gd name="connsiteX17" fmla="*/ 65455 w 277689"/>
                <a:gd name="connsiteY17" fmla="*/ 149420 h 1389385"/>
                <a:gd name="connsiteX18" fmla="*/ 72521 w 277689"/>
                <a:gd name="connsiteY18" fmla="*/ 135890 h 1389385"/>
                <a:gd name="connsiteX19" fmla="*/ 103810 w 277689"/>
                <a:gd name="connsiteY19" fmla="*/ 119160 h 1389385"/>
                <a:gd name="connsiteX20" fmla="*/ 122404 w 277689"/>
                <a:gd name="connsiteY20" fmla="*/ 129103 h 1389385"/>
                <a:gd name="connsiteX21" fmla="*/ 122528 w 277689"/>
                <a:gd name="connsiteY21" fmla="*/ 128306 h 1389385"/>
                <a:gd name="connsiteX22" fmla="*/ 163300 w 277689"/>
                <a:gd name="connsiteY22" fmla="*/ 93420 h 1389385"/>
                <a:gd name="connsiteX23" fmla="*/ 190208 w 277689"/>
                <a:gd name="connsiteY23" fmla="*/ 107807 h 1389385"/>
                <a:gd name="connsiteX24" fmla="*/ 192472 w 277689"/>
                <a:gd name="connsiteY24" fmla="*/ 106558 h 1389385"/>
                <a:gd name="connsiteX25" fmla="*/ 192472 w 277689"/>
                <a:gd name="connsiteY25" fmla="*/ 40488 h 1389385"/>
                <a:gd name="connsiteX0" fmla="*/ 192472 w 277689"/>
                <a:gd name="connsiteY0" fmla="*/ 33743 h 1382640"/>
                <a:gd name="connsiteX1" fmla="*/ 267044 w 277689"/>
                <a:gd name="connsiteY1" fmla="*/ 11829 h 1382640"/>
                <a:gd name="connsiteX2" fmla="*/ 268479 w 277689"/>
                <a:gd name="connsiteY2" fmla="*/ 27634 h 1382640"/>
                <a:gd name="connsiteX3" fmla="*/ 268041 w 277689"/>
                <a:gd name="connsiteY3" fmla="*/ 341102 h 1382640"/>
                <a:gd name="connsiteX4" fmla="*/ 261662 w 277689"/>
                <a:gd name="connsiteY4" fmla="*/ 382130 h 1382640"/>
                <a:gd name="connsiteX5" fmla="*/ 244900 w 277689"/>
                <a:gd name="connsiteY5" fmla="*/ 432574 h 1382640"/>
                <a:gd name="connsiteX6" fmla="*/ 277689 w 277689"/>
                <a:gd name="connsiteY6" fmla="*/ 1237505 h 1382640"/>
                <a:gd name="connsiteX7" fmla="*/ 160064 w 277689"/>
                <a:gd name="connsiteY7" fmla="*/ 1382640 h 1382640"/>
                <a:gd name="connsiteX8" fmla="*/ 160065 w 277689"/>
                <a:gd name="connsiteY8" fmla="*/ 1382639 h 1382640"/>
                <a:gd name="connsiteX9" fmla="*/ 42440 w 277689"/>
                <a:gd name="connsiteY9" fmla="*/ 1237504 h 1382640"/>
                <a:gd name="connsiteX10" fmla="*/ 83670 w 277689"/>
                <a:gd name="connsiteY10" fmla="*/ 445402 h 1382640"/>
                <a:gd name="connsiteX11" fmla="*/ 81424 w 277689"/>
                <a:gd name="connsiteY11" fmla="*/ 445479 h 1382640"/>
                <a:gd name="connsiteX12" fmla="*/ 53741 w 277689"/>
                <a:gd name="connsiteY12" fmla="*/ 438222 h 1382640"/>
                <a:gd name="connsiteX13" fmla="*/ 4164 w 277689"/>
                <a:gd name="connsiteY13" fmla="*/ 341102 h 1382640"/>
                <a:gd name="connsiteX14" fmla="*/ 19380 w 277689"/>
                <a:gd name="connsiteY14" fmla="*/ 170819 h 1382640"/>
                <a:gd name="connsiteX15" fmla="*/ 55609 w 277689"/>
                <a:gd name="connsiteY15" fmla="*/ 145972 h 1382640"/>
                <a:gd name="connsiteX16" fmla="*/ 65455 w 277689"/>
                <a:gd name="connsiteY16" fmla="*/ 142675 h 1382640"/>
                <a:gd name="connsiteX17" fmla="*/ 72521 w 277689"/>
                <a:gd name="connsiteY17" fmla="*/ 129145 h 1382640"/>
                <a:gd name="connsiteX18" fmla="*/ 103810 w 277689"/>
                <a:gd name="connsiteY18" fmla="*/ 112415 h 1382640"/>
                <a:gd name="connsiteX19" fmla="*/ 122404 w 277689"/>
                <a:gd name="connsiteY19" fmla="*/ 122358 h 1382640"/>
                <a:gd name="connsiteX20" fmla="*/ 122528 w 277689"/>
                <a:gd name="connsiteY20" fmla="*/ 121561 h 1382640"/>
                <a:gd name="connsiteX21" fmla="*/ 163300 w 277689"/>
                <a:gd name="connsiteY21" fmla="*/ 86675 h 1382640"/>
                <a:gd name="connsiteX22" fmla="*/ 190208 w 277689"/>
                <a:gd name="connsiteY22" fmla="*/ 101062 h 1382640"/>
                <a:gd name="connsiteX23" fmla="*/ 192472 w 277689"/>
                <a:gd name="connsiteY23" fmla="*/ 99813 h 1382640"/>
                <a:gd name="connsiteX24" fmla="*/ 192472 w 277689"/>
                <a:gd name="connsiteY24" fmla="*/ 33743 h 1382640"/>
                <a:gd name="connsiteX0" fmla="*/ 192472 w 277689"/>
                <a:gd name="connsiteY0" fmla="*/ 6109 h 1355006"/>
                <a:gd name="connsiteX1" fmla="*/ 268479 w 277689"/>
                <a:gd name="connsiteY1" fmla="*/ 0 h 1355006"/>
                <a:gd name="connsiteX2" fmla="*/ 268041 w 277689"/>
                <a:gd name="connsiteY2" fmla="*/ 313468 h 1355006"/>
                <a:gd name="connsiteX3" fmla="*/ 261662 w 277689"/>
                <a:gd name="connsiteY3" fmla="*/ 354496 h 1355006"/>
                <a:gd name="connsiteX4" fmla="*/ 244900 w 277689"/>
                <a:gd name="connsiteY4" fmla="*/ 404940 h 1355006"/>
                <a:gd name="connsiteX5" fmla="*/ 277689 w 277689"/>
                <a:gd name="connsiteY5" fmla="*/ 1209871 h 1355006"/>
                <a:gd name="connsiteX6" fmla="*/ 160064 w 277689"/>
                <a:gd name="connsiteY6" fmla="*/ 1355006 h 1355006"/>
                <a:gd name="connsiteX7" fmla="*/ 160065 w 277689"/>
                <a:gd name="connsiteY7" fmla="*/ 1355005 h 1355006"/>
                <a:gd name="connsiteX8" fmla="*/ 42440 w 277689"/>
                <a:gd name="connsiteY8" fmla="*/ 1209870 h 1355006"/>
                <a:gd name="connsiteX9" fmla="*/ 83670 w 277689"/>
                <a:gd name="connsiteY9" fmla="*/ 417768 h 1355006"/>
                <a:gd name="connsiteX10" fmla="*/ 81424 w 277689"/>
                <a:gd name="connsiteY10" fmla="*/ 417845 h 1355006"/>
                <a:gd name="connsiteX11" fmla="*/ 53741 w 277689"/>
                <a:gd name="connsiteY11" fmla="*/ 410588 h 1355006"/>
                <a:gd name="connsiteX12" fmla="*/ 4164 w 277689"/>
                <a:gd name="connsiteY12" fmla="*/ 313468 h 1355006"/>
                <a:gd name="connsiteX13" fmla="*/ 19380 w 277689"/>
                <a:gd name="connsiteY13" fmla="*/ 143185 h 1355006"/>
                <a:gd name="connsiteX14" fmla="*/ 55609 w 277689"/>
                <a:gd name="connsiteY14" fmla="*/ 118338 h 1355006"/>
                <a:gd name="connsiteX15" fmla="*/ 65455 w 277689"/>
                <a:gd name="connsiteY15" fmla="*/ 115041 h 1355006"/>
                <a:gd name="connsiteX16" fmla="*/ 72521 w 277689"/>
                <a:gd name="connsiteY16" fmla="*/ 101511 h 1355006"/>
                <a:gd name="connsiteX17" fmla="*/ 103810 w 277689"/>
                <a:gd name="connsiteY17" fmla="*/ 84781 h 1355006"/>
                <a:gd name="connsiteX18" fmla="*/ 122404 w 277689"/>
                <a:gd name="connsiteY18" fmla="*/ 94724 h 1355006"/>
                <a:gd name="connsiteX19" fmla="*/ 122528 w 277689"/>
                <a:gd name="connsiteY19" fmla="*/ 93927 h 1355006"/>
                <a:gd name="connsiteX20" fmla="*/ 163300 w 277689"/>
                <a:gd name="connsiteY20" fmla="*/ 59041 h 1355006"/>
                <a:gd name="connsiteX21" fmla="*/ 190208 w 277689"/>
                <a:gd name="connsiteY21" fmla="*/ 73428 h 1355006"/>
                <a:gd name="connsiteX22" fmla="*/ 192472 w 277689"/>
                <a:gd name="connsiteY22" fmla="*/ 72179 h 1355006"/>
                <a:gd name="connsiteX23" fmla="*/ 192472 w 277689"/>
                <a:gd name="connsiteY23" fmla="*/ 6109 h 1355006"/>
                <a:gd name="connsiteX0" fmla="*/ 192472 w 277689"/>
                <a:gd name="connsiteY0" fmla="*/ 0 h 1348897"/>
                <a:gd name="connsiteX1" fmla="*/ 266098 w 277689"/>
                <a:gd name="connsiteY1" fmla="*/ 66213 h 1348897"/>
                <a:gd name="connsiteX2" fmla="*/ 268041 w 277689"/>
                <a:gd name="connsiteY2" fmla="*/ 307359 h 1348897"/>
                <a:gd name="connsiteX3" fmla="*/ 261662 w 277689"/>
                <a:gd name="connsiteY3" fmla="*/ 348387 h 1348897"/>
                <a:gd name="connsiteX4" fmla="*/ 244900 w 277689"/>
                <a:gd name="connsiteY4" fmla="*/ 398831 h 1348897"/>
                <a:gd name="connsiteX5" fmla="*/ 277689 w 277689"/>
                <a:gd name="connsiteY5" fmla="*/ 1203762 h 1348897"/>
                <a:gd name="connsiteX6" fmla="*/ 160064 w 277689"/>
                <a:gd name="connsiteY6" fmla="*/ 1348897 h 1348897"/>
                <a:gd name="connsiteX7" fmla="*/ 160065 w 277689"/>
                <a:gd name="connsiteY7" fmla="*/ 1348896 h 1348897"/>
                <a:gd name="connsiteX8" fmla="*/ 42440 w 277689"/>
                <a:gd name="connsiteY8" fmla="*/ 1203761 h 1348897"/>
                <a:gd name="connsiteX9" fmla="*/ 83670 w 277689"/>
                <a:gd name="connsiteY9" fmla="*/ 411659 h 1348897"/>
                <a:gd name="connsiteX10" fmla="*/ 81424 w 277689"/>
                <a:gd name="connsiteY10" fmla="*/ 411736 h 1348897"/>
                <a:gd name="connsiteX11" fmla="*/ 53741 w 277689"/>
                <a:gd name="connsiteY11" fmla="*/ 404479 h 1348897"/>
                <a:gd name="connsiteX12" fmla="*/ 4164 w 277689"/>
                <a:gd name="connsiteY12" fmla="*/ 307359 h 1348897"/>
                <a:gd name="connsiteX13" fmla="*/ 19380 w 277689"/>
                <a:gd name="connsiteY13" fmla="*/ 137076 h 1348897"/>
                <a:gd name="connsiteX14" fmla="*/ 55609 w 277689"/>
                <a:gd name="connsiteY14" fmla="*/ 112229 h 1348897"/>
                <a:gd name="connsiteX15" fmla="*/ 65455 w 277689"/>
                <a:gd name="connsiteY15" fmla="*/ 108932 h 1348897"/>
                <a:gd name="connsiteX16" fmla="*/ 72521 w 277689"/>
                <a:gd name="connsiteY16" fmla="*/ 95402 h 1348897"/>
                <a:gd name="connsiteX17" fmla="*/ 103810 w 277689"/>
                <a:gd name="connsiteY17" fmla="*/ 78672 h 1348897"/>
                <a:gd name="connsiteX18" fmla="*/ 122404 w 277689"/>
                <a:gd name="connsiteY18" fmla="*/ 88615 h 1348897"/>
                <a:gd name="connsiteX19" fmla="*/ 122528 w 277689"/>
                <a:gd name="connsiteY19" fmla="*/ 87818 h 1348897"/>
                <a:gd name="connsiteX20" fmla="*/ 163300 w 277689"/>
                <a:gd name="connsiteY20" fmla="*/ 52932 h 1348897"/>
                <a:gd name="connsiteX21" fmla="*/ 190208 w 277689"/>
                <a:gd name="connsiteY21" fmla="*/ 67319 h 1348897"/>
                <a:gd name="connsiteX22" fmla="*/ 192472 w 277689"/>
                <a:gd name="connsiteY22" fmla="*/ 66070 h 1348897"/>
                <a:gd name="connsiteX23" fmla="*/ 192472 w 277689"/>
                <a:gd name="connsiteY23" fmla="*/ 0 h 1348897"/>
                <a:gd name="connsiteX0" fmla="*/ 223429 w 277689"/>
                <a:gd name="connsiteY0" fmla="*/ 0 h 1326452"/>
                <a:gd name="connsiteX1" fmla="*/ 266098 w 277689"/>
                <a:gd name="connsiteY1" fmla="*/ 43768 h 1326452"/>
                <a:gd name="connsiteX2" fmla="*/ 268041 w 277689"/>
                <a:gd name="connsiteY2" fmla="*/ 284914 h 1326452"/>
                <a:gd name="connsiteX3" fmla="*/ 261662 w 277689"/>
                <a:gd name="connsiteY3" fmla="*/ 325942 h 1326452"/>
                <a:gd name="connsiteX4" fmla="*/ 244900 w 277689"/>
                <a:gd name="connsiteY4" fmla="*/ 376386 h 1326452"/>
                <a:gd name="connsiteX5" fmla="*/ 277689 w 277689"/>
                <a:gd name="connsiteY5" fmla="*/ 1181317 h 1326452"/>
                <a:gd name="connsiteX6" fmla="*/ 160064 w 277689"/>
                <a:gd name="connsiteY6" fmla="*/ 1326452 h 1326452"/>
                <a:gd name="connsiteX7" fmla="*/ 160065 w 277689"/>
                <a:gd name="connsiteY7" fmla="*/ 1326451 h 1326452"/>
                <a:gd name="connsiteX8" fmla="*/ 42440 w 277689"/>
                <a:gd name="connsiteY8" fmla="*/ 1181316 h 1326452"/>
                <a:gd name="connsiteX9" fmla="*/ 83670 w 277689"/>
                <a:gd name="connsiteY9" fmla="*/ 389214 h 1326452"/>
                <a:gd name="connsiteX10" fmla="*/ 81424 w 277689"/>
                <a:gd name="connsiteY10" fmla="*/ 389291 h 1326452"/>
                <a:gd name="connsiteX11" fmla="*/ 53741 w 277689"/>
                <a:gd name="connsiteY11" fmla="*/ 382034 h 1326452"/>
                <a:gd name="connsiteX12" fmla="*/ 4164 w 277689"/>
                <a:gd name="connsiteY12" fmla="*/ 284914 h 1326452"/>
                <a:gd name="connsiteX13" fmla="*/ 19380 w 277689"/>
                <a:gd name="connsiteY13" fmla="*/ 114631 h 1326452"/>
                <a:gd name="connsiteX14" fmla="*/ 55609 w 277689"/>
                <a:gd name="connsiteY14" fmla="*/ 89784 h 1326452"/>
                <a:gd name="connsiteX15" fmla="*/ 65455 w 277689"/>
                <a:gd name="connsiteY15" fmla="*/ 86487 h 1326452"/>
                <a:gd name="connsiteX16" fmla="*/ 72521 w 277689"/>
                <a:gd name="connsiteY16" fmla="*/ 72957 h 1326452"/>
                <a:gd name="connsiteX17" fmla="*/ 103810 w 277689"/>
                <a:gd name="connsiteY17" fmla="*/ 56227 h 1326452"/>
                <a:gd name="connsiteX18" fmla="*/ 122404 w 277689"/>
                <a:gd name="connsiteY18" fmla="*/ 66170 h 1326452"/>
                <a:gd name="connsiteX19" fmla="*/ 122528 w 277689"/>
                <a:gd name="connsiteY19" fmla="*/ 65373 h 1326452"/>
                <a:gd name="connsiteX20" fmla="*/ 163300 w 277689"/>
                <a:gd name="connsiteY20" fmla="*/ 30487 h 1326452"/>
                <a:gd name="connsiteX21" fmla="*/ 190208 w 277689"/>
                <a:gd name="connsiteY21" fmla="*/ 44874 h 1326452"/>
                <a:gd name="connsiteX22" fmla="*/ 192472 w 277689"/>
                <a:gd name="connsiteY22" fmla="*/ 43625 h 1326452"/>
                <a:gd name="connsiteX23" fmla="*/ 223429 w 277689"/>
                <a:gd name="connsiteY23" fmla="*/ 0 h 1326452"/>
                <a:gd name="connsiteX0" fmla="*/ 223429 w 277689"/>
                <a:gd name="connsiteY0" fmla="*/ 3 h 1326455"/>
                <a:gd name="connsiteX1" fmla="*/ 266098 w 277689"/>
                <a:gd name="connsiteY1" fmla="*/ 43771 h 1326455"/>
                <a:gd name="connsiteX2" fmla="*/ 268041 w 277689"/>
                <a:gd name="connsiteY2" fmla="*/ 284917 h 1326455"/>
                <a:gd name="connsiteX3" fmla="*/ 261662 w 277689"/>
                <a:gd name="connsiteY3" fmla="*/ 325945 h 1326455"/>
                <a:gd name="connsiteX4" fmla="*/ 244900 w 277689"/>
                <a:gd name="connsiteY4" fmla="*/ 376389 h 1326455"/>
                <a:gd name="connsiteX5" fmla="*/ 277689 w 277689"/>
                <a:gd name="connsiteY5" fmla="*/ 1181320 h 1326455"/>
                <a:gd name="connsiteX6" fmla="*/ 160064 w 277689"/>
                <a:gd name="connsiteY6" fmla="*/ 1326455 h 1326455"/>
                <a:gd name="connsiteX7" fmla="*/ 160065 w 277689"/>
                <a:gd name="connsiteY7" fmla="*/ 1326454 h 1326455"/>
                <a:gd name="connsiteX8" fmla="*/ 42440 w 277689"/>
                <a:gd name="connsiteY8" fmla="*/ 1181319 h 1326455"/>
                <a:gd name="connsiteX9" fmla="*/ 83670 w 277689"/>
                <a:gd name="connsiteY9" fmla="*/ 389217 h 1326455"/>
                <a:gd name="connsiteX10" fmla="*/ 81424 w 277689"/>
                <a:gd name="connsiteY10" fmla="*/ 389294 h 1326455"/>
                <a:gd name="connsiteX11" fmla="*/ 53741 w 277689"/>
                <a:gd name="connsiteY11" fmla="*/ 382037 h 1326455"/>
                <a:gd name="connsiteX12" fmla="*/ 4164 w 277689"/>
                <a:gd name="connsiteY12" fmla="*/ 284917 h 1326455"/>
                <a:gd name="connsiteX13" fmla="*/ 19380 w 277689"/>
                <a:gd name="connsiteY13" fmla="*/ 114634 h 1326455"/>
                <a:gd name="connsiteX14" fmla="*/ 55609 w 277689"/>
                <a:gd name="connsiteY14" fmla="*/ 89787 h 1326455"/>
                <a:gd name="connsiteX15" fmla="*/ 65455 w 277689"/>
                <a:gd name="connsiteY15" fmla="*/ 86490 h 1326455"/>
                <a:gd name="connsiteX16" fmla="*/ 72521 w 277689"/>
                <a:gd name="connsiteY16" fmla="*/ 72960 h 1326455"/>
                <a:gd name="connsiteX17" fmla="*/ 103810 w 277689"/>
                <a:gd name="connsiteY17" fmla="*/ 56230 h 1326455"/>
                <a:gd name="connsiteX18" fmla="*/ 122404 w 277689"/>
                <a:gd name="connsiteY18" fmla="*/ 66173 h 1326455"/>
                <a:gd name="connsiteX19" fmla="*/ 122528 w 277689"/>
                <a:gd name="connsiteY19" fmla="*/ 65376 h 1326455"/>
                <a:gd name="connsiteX20" fmla="*/ 163300 w 277689"/>
                <a:gd name="connsiteY20" fmla="*/ 30490 h 1326455"/>
                <a:gd name="connsiteX21" fmla="*/ 190208 w 277689"/>
                <a:gd name="connsiteY21" fmla="*/ 44877 h 1326455"/>
                <a:gd name="connsiteX22" fmla="*/ 192472 w 277689"/>
                <a:gd name="connsiteY22" fmla="*/ 43628 h 1326455"/>
                <a:gd name="connsiteX23" fmla="*/ 223429 w 277689"/>
                <a:gd name="connsiteY23" fmla="*/ 3 h 1326455"/>
                <a:gd name="connsiteX0" fmla="*/ 223429 w 314414"/>
                <a:gd name="connsiteY0" fmla="*/ 3 h 1326455"/>
                <a:gd name="connsiteX1" fmla="*/ 266098 w 314414"/>
                <a:gd name="connsiteY1" fmla="*/ 43771 h 1326455"/>
                <a:gd name="connsiteX2" fmla="*/ 314413 w 314414"/>
                <a:gd name="connsiteY2" fmla="*/ 185828 h 1326455"/>
                <a:gd name="connsiteX3" fmla="*/ 268041 w 314414"/>
                <a:gd name="connsiteY3" fmla="*/ 284917 h 1326455"/>
                <a:gd name="connsiteX4" fmla="*/ 261662 w 314414"/>
                <a:gd name="connsiteY4" fmla="*/ 325945 h 1326455"/>
                <a:gd name="connsiteX5" fmla="*/ 244900 w 314414"/>
                <a:gd name="connsiteY5" fmla="*/ 376389 h 1326455"/>
                <a:gd name="connsiteX6" fmla="*/ 277689 w 314414"/>
                <a:gd name="connsiteY6" fmla="*/ 1181320 h 1326455"/>
                <a:gd name="connsiteX7" fmla="*/ 160064 w 314414"/>
                <a:gd name="connsiteY7" fmla="*/ 1326455 h 1326455"/>
                <a:gd name="connsiteX8" fmla="*/ 160065 w 314414"/>
                <a:gd name="connsiteY8" fmla="*/ 1326454 h 1326455"/>
                <a:gd name="connsiteX9" fmla="*/ 42440 w 314414"/>
                <a:gd name="connsiteY9" fmla="*/ 1181319 h 1326455"/>
                <a:gd name="connsiteX10" fmla="*/ 83670 w 314414"/>
                <a:gd name="connsiteY10" fmla="*/ 389217 h 1326455"/>
                <a:gd name="connsiteX11" fmla="*/ 81424 w 314414"/>
                <a:gd name="connsiteY11" fmla="*/ 389294 h 1326455"/>
                <a:gd name="connsiteX12" fmla="*/ 53741 w 314414"/>
                <a:gd name="connsiteY12" fmla="*/ 382037 h 1326455"/>
                <a:gd name="connsiteX13" fmla="*/ 4164 w 314414"/>
                <a:gd name="connsiteY13" fmla="*/ 284917 h 1326455"/>
                <a:gd name="connsiteX14" fmla="*/ 19380 w 314414"/>
                <a:gd name="connsiteY14" fmla="*/ 114634 h 1326455"/>
                <a:gd name="connsiteX15" fmla="*/ 55609 w 314414"/>
                <a:gd name="connsiteY15" fmla="*/ 89787 h 1326455"/>
                <a:gd name="connsiteX16" fmla="*/ 65455 w 314414"/>
                <a:gd name="connsiteY16" fmla="*/ 86490 h 1326455"/>
                <a:gd name="connsiteX17" fmla="*/ 72521 w 314414"/>
                <a:gd name="connsiteY17" fmla="*/ 72960 h 1326455"/>
                <a:gd name="connsiteX18" fmla="*/ 103810 w 314414"/>
                <a:gd name="connsiteY18" fmla="*/ 56230 h 1326455"/>
                <a:gd name="connsiteX19" fmla="*/ 122404 w 314414"/>
                <a:gd name="connsiteY19" fmla="*/ 66173 h 1326455"/>
                <a:gd name="connsiteX20" fmla="*/ 122528 w 314414"/>
                <a:gd name="connsiteY20" fmla="*/ 65376 h 1326455"/>
                <a:gd name="connsiteX21" fmla="*/ 163300 w 314414"/>
                <a:gd name="connsiteY21" fmla="*/ 30490 h 1326455"/>
                <a:gd name="connsiteX22" fmla="*/ 190208 w 314414"/>
                <a:gd name="connsiteY22" fmla="*/ 44877 h 1326455"/>
                <a:gd name="connsiteX23" fmla="*/ 192472 w 314414"/>
                <a:gd name="connsiteY23" fmla="*/ 43628 h 1326455"/>
                <a:gd name="connsiteX24" fmla="*/ 223429 w 314414"/>
                <a:gd name="connsiteY24" fmla="*/ 3 h 1326455"/>
                <a:gd name="connsiteX0" fmla="*/ 223429 w 319560"/>
                <a:gd name="connsiteY0" fmla="*/ 3 h 1326455"/>
                <a:gd name="connsiteX1" fmla="*/ 266098 w 319560"/>
                <a:gd name="connsiteY1" fmla="*/ 43771 h 1326455"/>
                <a:gd name="connsiteX2" fmla="*/ 314413 w 319560"/>
                <a:gd name="connsiteY2" fmla="*/ 185828 h 1326455"/>
                <a:gd name="connsiteX3" fmla="*/ 268041 w 319560"/>
                <a:gd name="connsiteY3" fmla="*/ 284917 h 1326455"/>
                <a:gd name="connsiteX4" fmla="*/ 261662 w 319560"/>
                <a:gd name="connsiteY4" fmla="*/ 325945 h 1326455"/>
                <a:gd name="connsiteX5" fmla="*/ 244900 w 319560"/>
                <a:gd name="connsiteY5" fmla="*/ 376389 h 1326455"/>
                <a:gd name="connsiteX6" fmla="*/ 277689 w 319560"/>
                <a:gd name="connsiteY6" fmla="*/ 1181320 h 1326455"/>
                <a:gd name="connsiteX7" fmla="*/ 160064 w 319560"/>
                <a:gd name="connsiteY7" fmla="*/ 1326455 h 1326455"/>
                <a:gd name="connsiteX8" fmla="*/ 160065 w 319560"/>
                <a:gd name="connsiteY8" fmla="*/ 1326454 h 1326455"/>
                <a:gd name="connsiteX9" fmla="*/ 42440 w 319560"/>
                <a:gd name="connsiteY9" fmla="*/ 1181319 h 1326455"/>
                <a:gd name="connsiteX10" fmla="*/ 83670 w 319560"/>
                <a:gd name="connsiteY10" fmla="*/ 389217 h 1326455"/>
                <a:gd name="connsiteX11" fmla="*/ 81424 w 319560"/>
                <a:gd name="connsiteY11" fmla="*/ 389294 h 1326455"/>
                <a:gd name="connsiteX12" fmla="*/ 53741 w 319560"/>
                <a:gd name="connsiteY12" fmla="*/ 382037 h 1326455"/>
                <a:gd name="connsiteX13" fmla="*/ 4164 w 319560"/>
                <a:gd name="connsiteY13" fmla="*/ 284917 h 1326455"/>
                <a:gd name="connsiteX14" fmla="*/ 19380 w 319560"/>
                <a:gd name="connsiteY14" fmla="*/ 114634 h 1326455"/>
                <a:gd name="connsiteX15" fmla="*/ 55609 w 319560"/>
                <a:gd name="connsiteY15" fmla="*/ 89787 h 1326455"/>
                <a:gd name="connsiteX16" fmla="*/ 65455 w 319560"/>
                <a:gd name="connsiteY16" fmla="*/ 86490 h 1326455"/>
                <a:gd name="connsiteX17" fmla="*/ 72521 w 319560"/>
                <a:gd name="connsiteY17" fmla="*/ 72960 h 1326455"/>
                <a:gd name="connsiteX18" fmla="*/ 103810 w 319560"/>
                <a:gd name="connsiteY18" fmla="*/ 56230 h 1326455"/>
                <a:gd name="connsiteX19" fmla="*/ 122404 w 319560"/>
                <a:gd name="connsiteY19" fmla="*/ 66173 h 1326455"/>
                <a:gd name="connsiteX20" fmla="*/ 122528 w 319560"/>
                <a:gd name="connsiteY20" fmla="*/ 65376 h 1326455"/>
                <a:gd name="connsiteX21" fmla="*/ 163300 w 319560"/>
                <a:gd name="connsiteY21" fmla="*/ 30490 h 1326455"/>
                <a:gd name="connsiteX22" fmla="*/ 190208 w 319560"/>
                <a:gd name="connsiteY22" fmla="*/ 44877 h 1326455"/>
                <a:gd name="connsiteX23" fmla="*/ 192472 w 319560"/>
                <a:gd name="connsiteY23" fmla="*/ 43628 h 1326455"/>
                <a:gd name="connsiteX24" fmla="*/ 223429 w 319560"/>
                <a:gd name="connsiteY24" fmla="*/ 3 h 1326455"/>
                <a:gd name="connsiteX0" fmla="*/ 223429 w 314413"/>
                <a:gd name="connsiteY0" fmla="*/ 3 h 1326455"/>
                <a:gd name="connsiteX1" fmla="*/ 266098 w 314413"/>
                <a:gd name="connsiteY1" fmla="*/ 43771 h 1326455"/>
                <a:gd name="connsiteX2" fmla="*/ 314413 w 314413"/>
                <a:gd name="connsiteY2" fmla="*/ 185828 h 1326455"/>
                <a:gd name="connsiteX3" fmla="*/ 261662 w 314413"/>
                <a:gd name="connsiteY3" fmla="*/ 325945 h 1326455"/>
                <a:gd name="connsiteX4" fmla="*/ 244900 w 314413"/>
                <a:gd name="connsiteY4" fmla="*/ 376389 h 1326455"/>
                <a:gd name="connsiteX5" fmla="*/ 277689 w 314413"/>
                <a:gd name="connsiteY5" fmla="*/ 1181320 h 1326455"/>
                <a:gd name="connsiteX6" fmla="*/ 160064 w 314413"/>
                <a:gd name="connsiteY6" fmla="*/ 1326455 h 1326455"/>
                <a:gd name="connsiteX7" fmla="*/ 160065 w 314413"/>
                <a:gd name="connsiteY7" fmla="*/ 1326454 h 1326455"/>
                <a:gd name="connsiteX8" fmla="*/ 42440 w 314413"/>
                <a:gd name="connsiteY8" fmla="*/ 1181319 h 1326455"/>
                <a:gd name="connsiteX9" fmla="*/ 83670 w 314413"/>
                <a:gd name="connsiteY9" fmla="*/ 389217 h 1326455"/>
                <a:gd name="connsiteX10" fmla="*/ 81424 w 314413"/>
                <a:gd name="connsiteY10" fmla="*/ 389294 h 1326455"/>
                <a:gd name="connsiteX11" fmla="*/ 53741 w 314413"/>
                <a:gd name="connsiteY11" fmla="*/ 382037 h 1326455"/>
                <a:gd name="connsiteX12" fmla="*/ 4164 w 314413"/>
                <a:gd name="connsiteY12" fmla="*/ 284917 h 1326455"/>
                <a:gd name="connsiteX13" fmla="*/ 19380 w 314413"/>
                <a:gd name="connsiteY13" fmla="*/ 114634 h 1326455"/>
                <a:gd name="connsiteX14" fmla="*/ 55609 w 314413"/>
                <a:gd name="connsiteY14" fmla="*/ 89787 h 1326455"/>
                <a:gd name="connsiteX15" fmla="*/ 65455 w 314413"/>
                <a:gd name="connsiteY15" fmla="*/ 86490 h 1326455"/>
                <a:gd name="connsiteX16" fmla="*/ 72521 w 314413"/>
                <a:gd name="connsiteY16" fmla="*/ 72960 h 1326455"/>
                <a:gd name="connsiteX17" fmla="*/ 103810 w 314413"/>
                <a:gd name="connsiteY17" fmla="*/ 56230 h 1326455"/>
                <a:gd name="connsiteX18" fmla="*/ 122404 w 314413"/>
                <a:gd name="connsiteY18" fmla="*/ 66173 h 1326455"/>
                <a:gd name="connsiteX19" fmla="*/ 122528 w 314413"/>
                <a:gd name="connsiteY19" fmla="*/ 65376 h 1326455"/>
                <a:gd name="connsiteX20" fmla="*/ 163300 w 314413"/>
                <a:gd name="connsiteY20" fmla="*/ 30490 h 1326455"/>
                <a:gd name="connsiteX21" fmla="*/ 190208 w 314413"/>
                <a:gd name="connsiteY21" fmla="*/ 44877 h 1326455"/>
                <a:gd name="connsiteX22" fmla="*/ 192472 w 314413"/>
                <a:gd name="connsiteY22" fmla="*/ 43628 h 1326455"/>
                <a:gd name="connsiteX23" fmla="*/ 223429 w 314413"/>
                <a:gd name="connsiteY23" fmla="*/ 3 h 1326455"/>
                <a:gd name="connsiteX0" fmla="*/ 223429 w 314413"/>
                <a:gd name="connsiteY0" fmla="*/ 3 h 1326455"/>
                <a:gd name="connsiteX1" fmla="*/ 266098 w 314413"/>
                <a:gd name="connsiteY1" fmla="*/ 43771 h 1326455"/>
                <a:gd name="connsiteX2" fmla="*/ 314413 w 314413"/>
                <a:gd name="connsiteY2" fmla="*/ 185828 h 1326455"/>
                <a:gd name="connsiteX3" fmla="*/ 278330 w 314413"/>
                <a:gd name="connsiteY3" fmla="*/ 328439 h 1326455"/>
                <a:gd name="connsiteX4" fmla="*/ 244900 w 314413"/>
                <a:gd name="connsiteY4" fmla="*/ 376389 h 1326455"/>
                <a:gd name="connsiteX5" fmla="*/ 277689 w 314413"/>
                <a:gd name="connsiteY5" fmla="*/ 1181320 h 1326455"/>
                <a:gd name="connsiteX6" fmla="*/ 160064 w 314413"/>
                <a:gd name="connsiteY6" fmla="*/ 1326455 h 1326455"/>
                <a:gd name="connsiteX7" fmla="*/ 160065 w 314413"/>
                <a:gd name="connsiteY7" fmla="*/ 1326454 h 1326455"/>
                <a:gd name="connsiteX8" fmla="*/ 42440 w 314413"/>
                <a:gd name="connsiteY8" fmla="*/ 1181319 h 1326455"/>
                <a:gd name="connsiteX9" fmla="*/ 83670 w 314413"/>
                <a:gd name="connsiteY9" fmla="*/ 389217 h 1326455"/>
                <a:gd name="connsiteX10" fmla="*/ 81424 w 314413"/>
                <a:gd name="connsiteY10" fmla="*/ 389294 h 1326455"/>
                <a:gd name="connsiteX11" fmla="*/ 53741 w 314413"/>
                <a:gd name="connsiteY11" fmla="*/ 382037 h 1326455"/>
                <a:gd name="connsiteX12" fmla="*/ 4164 w 314413"/>
                <a:gd name="connsiteY12" fmla="*/ 284917 h 1326455"/>
                <a:gd name="connsiteX13" fmla="*/ 19380 w 314413"/>
                <a:gd name="connsiteY13" fmla="*/ 114634 h 1326455"/>
                <a:gd name="connsiteX14" fmla="*/ 55609 w 314413"/>
                <a:gd name="connsiteY14" fmla="*/ 89787 h 1326455"/>
                <a:gd name="connsiteX15" fmla="*/ 65455 w 314413"/>
                <a:gd name="connsiteY15" fmla="*/ 86490 h 1326455"/>
                <a:gd name="connsiteX16" fmla="*/ 72521 w 314413"/>
                <a:gd name="connsiteY16" fmla="*/ 72960 h 1326455"/>
                <a:gd name="connsiteX17" fmla="*/ 103810 w 314413"/>
                <a:gd name="connsiteY17" fmla="*/ 56230 h 1326455"/>
                <a:gd name="connsiteX18" fmla="*/ 122404 w 314413"/>
                <a:gd name="connsiteY18" fmla="*/ 66173 h 1326455"/>
                <a:gd name="connsiteX19" fmla="*/ 122528 w 314413"/>
                <a:gd name="connsiteY19" fmla="*/ 65376 h 1326455"/>
                <a:gd name="connsiteX20" fmla="*/ 163300 w 314413"/>
                <a:gd name="connsiteY20" fmla="*/ 30490 h 1326455"/>
                <a:gd name="connsiteX21" fmla="*/ 190208 w 314413"/>
                <a:gd name="connsiteY21" fmla="*/ 44877 h 1326455"/>
                <a:gd name="connsiteX22" fmla="*/ 192472 w 314413"/>
                <a:gd name="connsiteY22" fmla="*/ 43628 h 1326455"/>
                <a:gd name="connsiteX23" fmla="*/ 223429 w 314413"/>
                <a:gd name="connsiteY23" fmla="*/ 3 h 1326455"/>
                <a:gd name="connsiteX0" fmla="*/ 223429 w 333463"/>
                <a:gd name="connsiteY0" fmla="*/ 3 h 1326455"/>
                <a:gd name="connsiteX1" fmla="*/ 266098 w 333463"/>
                <a:gd name="connsiteY1" fmla="*/ 43771 h 1326455"/>
                <a:gd name="connsiteX2" fmla="*/ 333463 w 333463"/>
                <a:gd name="connsiteY2" fmla="*/ 220742 h 1326455"/>
                <a:gd name="connsiteX3" fmla="*/ 278330 w 333463"/>
                <a:gd name="connsiteY3" fmla="*/ 328439 h 1326455"/>
                <a:gd name="connsiteX4" fmla="*/ 244900 w 333463"/>
                <a:gd name="connsiteY4" fmla="*/ 376389 h 1326455"/>
                <a:gd name="connsiteX5" fmla="*/ 277689 w 333463"/>
                <a:gd name="connsiteY5" fmla="*/ 1181320 h 1326455"/>
                <a:gd name="connsiteX6" fmla="*/ 160064 w 333463"/>
                <a:gd name="connsiteY6" fmla="*/ 1326455 h 1326455"/>
                <a:gd name="connsiteX7" fmla="*/ 160065 w 333463"/>
                <a:gd name="connsiteY7" fmla="*/ 1326454 h 1326455"/>
                <a:gd name="connsiteX8" fmla="*/ 42440 w 333463"/>
                <a:gd name="connsiteY8" fmla="*/ 1181319 h 1326455"/>
                <a:gd name="connsiteX9" fmla="*/ 83670 w 333463"/>
                <a:gd name="connsiteY9" fmla="*/ 389217 h 1326455"/>
                <a:gd name="connsiteX10" fmla="*/ 81424 w 333463"/>
                <a:gd name="connsiteY10" fmla="*/ 389294 h 1326455"/>
                <a:gd name="connsiteX11" fmla="*/ 53741 w 333463"/>
                <a:gd name="connsiteY11" fmla="*/ 382037 h 1326455"/>
                <a:gd name="connsiteX12" fmla="*/ 4164 w 333463"/>
                <a:gd name="connsiteY12" fmla="*/ 284917 h 1326455"/>
                <a:gd name="connsiteX13" fmla="*/ 19380 w 333463"/>
                <a:gd name="connsiteY13" fmla="*/ 114634 h 1326455"/>
                <a:gd name="connsiteX14" fmla="*/ 55609 w 333463"/>
                <a:gd name="connsiteY14" fmla="*/ 89787 h 1326455"/>
                <a:gd name="connsiteX15" fmla="*/ 65455 w 333463"/>
                <a:gd name="connsiteY15" fmla="*/ 86490 h 1326455"/>
                <a:gd name="connsiteX16" fmla="*/ 72521 w 333463"/>
                <a:gd name="connsiteY16" fmla="*/ 72960 h 1326455"/>
                <a:gd name="connsiteX17" fmla="*/ 103810 w 333463"/>
                <a:gd name="connsiteY17" fmla="*/ 56230 h 1326455"/>
                <a:gd name="connsiteX18" fmla="*/ 122404 w 333463"/>
                <a:gd name="connsiteY18" fmla="*/ 66173 h 1326455"/>
                <a:gd name="connsiteX19" fmla="*/ 122528 w 333463"/>
                <a:gd name="connsiteY19" fmla="*/ 65376 h 1326455"/>
                <a:gd name="connsiteX20" fmla="*/ 163300 w 333463"/>
                <a:gd name="connsiteY20" fmla="*/ 30490 h 1326455"/>
                <a:gd name="connsiteX21" fmla="*/ 190208 w 333463"/>
                <a:gd name="connsiteY21" fmla="*/ 44877 h 1326455"/>
                <a:gd name="connsiteX22" fmla="*/ 192472 w 333463"/>
                <a:gd name="connsiteY22" fmla="*/ 43628 h 1326455"/>
                <a:gd name="connsiteX23" fmla="*/ 223429 w 333463"/>
                <a:gd name="connsiteY23" fmla="*/ 3 h 1326455"/>
                <a:gd name="connsiteX0" fmla="*/ 223429 w 333463"/>
                <a:gd name="connsiteY0" fmla="*/ 3 h 1326455"/>
                <a:gd name="connsiteX1" fmla="*/ 266098 w 333463"/>
                <a:gd name="connsiteY1" fmla="*/ 43771 h 1326455"/>
                <a:gd name="connsiteX2" fmla="*/ 333463 w 333463"/>
                <a:gd name="connsiteY2" fmla="*/ 220742 h 1326455"/>
                <a:gd name="connsiteX3" fmla="*/ 278330 w 333463"/>
                <a:gd name="connsiteY3" fmla="*/ 328439 h 1326455"/>
                <a:gd name="connsiteX4" fmla="*/ 244900 w 333463"/>
                <a:gd name="connsiteY4" fmla="*/ 376389 h 1326455"/>
                <a:gd name="connsiteX5" fmla="*/ 277689 w 333463"/>
                <a:gd name="connsiteY5" fmla="*/ 1181320 h 1326455"/>
                <a:gd name="connsiteX6" fmla="*/ 160064 w 333463"/>
                <a:gd name="connsiteY6" fmla="*/ 1326455 h 1326455"/>
                <a:gd name="connsiteX7" fmla="*/ 160065 w 333463"/>
                <a:gd name="connsiteY7" fmla="*/ 1326454 h 1326455"/>
                <a:gd name="connsiteX8" fmla="*/ 42440 w 333463"/>
                <a:gd name="connsiteY8" fmla="*/ 1181319 h 1326455"/>
                <a:gd name="connsiteX9" fmla="*/ 83670 w 333463"/>
                <a:gd name="connsiteY9" fmla="*/ 389217 h 1326455"/>
                <a:gd name="connsiteX10" fmla="*/ 81424 w 333463"/>
                <a:gd name="connsiteY10" fmla="*/ 389294 h 1326455"/>
                <a:gd name="connsiteX11" fmla="*/ 53741 w 333463"/>
                <a:gd name="connsiteY11" fmla="*/ 382037 h 1326455"/>
                <a:gd name="connsiteX12" fmla="*/ 4164 w 333463"/>
                <a:gd name="connsiteY12" fmla="*/ 284917 h 1326455"/>
                <a:gd name="connsiteX13" fmla="*/ 19380 w 333463"/>
                <a:gd name="connsiteY13" fmla="*/ 114634 h 1326455"/>
                <a:gd name="connsiteX14" fmla="*/ 55609 w 333463"/>
                <a:gd name="connsiteY14" fmla="*/ 89787 h 1326455"/>
                <a:gd name="connsiteX15" fmla="*/ 65455 w 333463"/>
                <a:gd name="connsiteY15" fmla="*/ 86490 h 1326455"/>
                <a:gd name="connsiteX16" fmla="*/ 72521 w 333463"/>
                <a:gd name="connsiteY16" fmla="*/ 72960 h 1326455"/>
                <a:gd name="connsiteX17" fmla="*/ 103810 w 333463"/>
                <a:gd name="connsiteY17" fmla="*/ 56230 h 1326455"/>
                <a:gd name="connsiteX18" fmla="*/ 122404 w 333463"/>
                <a:gd name="connsiteY18" fmla="*/ 66173 h 1326455"/>
                <a:gd name="connsiteX19" fmla="*/ 122528 w 333463"/>
                <a:gd name="connsiteY19" fmla="*/ 65376 h 1326455"/>
                <a:gd name="connsiteX20" fmla="*/ 163300 w 333463"/>
                <a:gd name="connsiteY20" fmla="*/ 30490 h 1326455"/>
                <a:gd name="connsiteX21" fmla="*/ 190208 w 333463"/>
                <a:gd name="connsiteY21" fmla="*/ 44877 h 1326455"/>
                <a:gd name="connsiteX22" fmla="*/ 192472 w 333463"/>
                <a:gd name="connsiteY22" fmla="*/ 43628 h 1326455"/>
                <a:gd name="connsiteX23" fmla="*/ 223429 w 333463"/>
                <a:gd name="connsiteY23" fmla="*/ 3 h 1326455"/>
                <a:gd name="connsiteX0" fmla="*/ 223429 w 333466"/>
                <a:gd name="connsiteY0" fmla="*/ 3 h 1326455"/>
                <a:gd name="connsiteX1" fmla="*/ 266098 w 333466"/>
                <a:gd name="connsiteY1" fmla="*/ 43771 h 1326455"/>
                <a:gd name="connsiteX2" fmla="*/ 281076 w 333466"/>
                <a:gd name="connsiteY2" fmla="*/ 133457 h 1326455"/>
                <a:gd name="connsiteX3" fmla="*/ 333463 w 333466"/>
                <a:gd name="connsiteY3" fmla="*/ 220742 h 1326455"/>
                <a:gd name="connsiteX4" fmla="*/ 278330 w 333466"/>
                <a:gd name="connsiteY4" fmla="*/ 328439 h 1326455"/>
                <a:gd name="connsiteX5" fmla="*/ 244900 w 333466"/>
                <a:gd name="connsiteY5" fmla="*/ 376389 h 1326455"/>
                <a:gd name="connsiteX6" fmla="*/ 277689 w 333466"/>
                <a:gd name="connsiteY6" fmla="*/ 1181320 h 1326455"/>
                <a:gd name="connsiteX7" fmla="*/ 160064 w 333466"/>
                <a:gd name="connsiteY7" fmla="*/ 1326455 h 1326455"/>
                <a:gd name="connsiteX8" fmla="*/ 160065 w 333466"/>
                <a:gd name="connsiteY8" fmla="*/ 1326454 h 1326455"/>
                <a:gd name="connsiteX9" fmla="*/ 42440 w 333466"/>
                <a:gd name="connsiteY9" fmla="*/ 1181319 h 1326455"/>
                <a:gd name="connsiteX10" fmla="*/ 83670 w 333466"/>
                <a:gd name="connsiteY10" fmla="*/ 389217 h 1326455"/>
                <a:gd name="connsiteX11" fmla="*/ 81424 w 333466"/>
                <a:gd name="connsiteY11" fmla="*/ 389294 h 1326455"/>
                <a:gd name="connsiteX12" fmla="*/ 53741 w 333466"/>
                <a:gd name="connsiteY12" fmla="*/ 382037 h 1326455"/>
                <a:gd name="connsiteX13" fmla="*/ 4164 w 333466"/>
                <a:gd name="connsiteY13" fmla="*/ 284917 h 1326455"/>
                <a:gd name="connsiteX14" fmla="*/ 19380 w 333466"/>
                <a:gd name="connsiteY14" fmla="*/ 114634 h 1326455"/>
                <a:gd name="connsiteX15" fmla="*/ 55609 w 333466"/>
                <a:gd name="connsiteY15" fmla="*/ 89787 h 1326455"/>
                <a:gd name="connsiteX16" fmla="*/ 65455 w 333466"/>
                <a:gd name="connsiteY16" fmla="*/ 86490 h 1326455"/>
                <a:gd name="connsiteX17" fmla="*/ 72521 w 333466"/>
                <a:gd name="connsiteY17" fmla="*/ 72960 h 1326455"/>
                <a:gd name="connsiteX18" fmla="*/ 103810 w 333466"/>
                <a:gd name="connsiteY18" fmla="*/ 56230 h 1326455"/>
                <a:gd name="connsiteX19" fmla="*/ 122404 w 333466"/>
                <a:gd name="connsiteY19" fmla="*/ 66173 h 1326455"/>
                <a:gd name="connsiteX20" fmla="*/ 122528 w 333466"/>
                <a:gd name="connsiteY20" fmla="*/ 65376 h 1326455"/>
                <a:gd name="connsiteX21" fmla="*/ 163300 w 333466"/>
                <a:gd name="connsiteY21" fmla="*/ 30490 h 1326455"/>
                <a:gd name="connsiteX22" fmla="*/ 190208 w 333466"/>
                <a:gd name="connsiteY22" fmla="*/ 44877 h 1326455"/>
                <a:gd name="connsiteX23" fmla="*/ 192472 w 333466"/>
                <a:gd name="connsiteY23" fmla="*/ 43628 h 1326455"/>
                <a:gd name="connsiteX24" fmla="*/ 223429 w 333466"/>
                <a:gd name="connsiteY24" fmla="*/ 3 h 1326455"/>
                <a:gd name="connsiteX0" fmla="*/ 223429 w 334093"/>
                <a:gd name="connsiteY0" fmla="*/ 3 h 1326455"/>
                <a:gd name="connsiteX1" fmla="*/ 266098 w 334093"/>
                <a:gd name="connsiteY1" fmla="*/ 43771 h 1326455"/>
                <a:gd name="connsiteX2" fmla="*/ 281076 w 334093"/>
                <a:gd name="connsiteY2" fmla="*/ 133457 h 1326455"/>
                <a:gd name="connsiteX3" fmla="*/ 333463 w 334093"/>
                <a:gd name="connsiteY3" fmla="*/ 220742 h 1326455"/>
                <a:gd name="connsiteX4" fmla="*/ 278330 w 334093"/>
                <a:gd name="connsiteY4" fmla="*/ 328439 h 1326455"/>
                <a:gd name="connsiteX5" fmla="*/ 244900 w 334093"/>
                <a:gd name="connsiteY5" fmla="*/ 376389 h 1326455"/>
                <a:gd name="connsiteX6" fmla="*/ 277689 w 334093"/>
                <a:gd name="connsiteY6" fmla="*/ 1181320 h 1326455"/>
                <a:gd name="connsiteX7" fmla="*/ 160064 w 334093"/>
                <a:gd name="connsiteY7" fmla="*/ 1326455 h 1326455"/>
                <a:gd name="connsiteX8" fmla="*/ 160065 w 334093"/>
                <a:gd name="connsiteY8" fmla="*/ 1326454 h 1326455"/>
                <a:gd name="connsiteX9" fmla="*/ 42440 w 334093"/>
                <a:gd name="connsiteY9" fmla="*/ 1181319 h 1326455"/>
                <a:gd name="connsiteX10" fmla="*/ 83670 w 334093"/>
                <a:gd name="connsiteY10" fmla="*/ 389217 h 1326455"/>
                <a:gd name="connsiteX11" fmla="*/ 81424 w 334093"/>
                <a:gd name="connsiteY11" fmla="*/ 389294 h 1326455"/>
                <a:gd name="connsiteX12" fmla="*/ 53741 w 334093"/>
                <a:gd name="connsiteY12" fmla="*/ 382037 h 1326455"/>
                <a:gd name="connsiteX13" fmla="*/ 4164 w 334093"/>
                <a:gd name="connsiteY13" fmla="*/ 284917 h 1326455"/>
                <a:gd name="connsiteX14" fmla="*/ 19380 w 334093"/>
                <a:gd name="connsiteY14" fmla="*/ 114634 h 1326455"/>
                <a:gd name="connsiteX15" fmla="*/ 55609 w 334093"/>
                <a:gd name="connsiteY15" fmla="*/ 89787 h 1326455"/>
                <a:gd name="connsiteX16" fmla="*/ 65455 w 334093"/>
                <a:gd name="connsiteY16" fmla="*/ 86490 h 1326455"/>
                <a:gd name="connsiteX17" fmla="*/ 72521 w 334093"/>
                <a:gd name="connsiteY17" fmla="*/ 72960 h 1326455"/>
                <a:gd name="connsiteX18" fmla="*/ 103810 w 334093"/>
                <a:gd name="connsiteY18" fmla="*/ 56230 h 1326455"/>
                <a:gd name="connsiteX19" fmla="*/ 122404 w 334093"/>
                <a:gd name="connsiteY19" fmla="*/ 66173 h 1326455"/>
                <a:gd name="connsiteX20" fmla="*/ 122528 w 334093"/>
                <a:gd name="connsiteY20" fmla="*/ 65376 h 1326455"/>
                <a:gd name="connsiteX21" fmla="*/ 163300 w 334093"/>
                <a:gd name="connsiteY21" fmla="*/ 30490 h 1326455"/>
                <a:gd name="connsiteX22" fmla="*/ 190208 w 334093"/>
                <a:gd name="connsiteY22" fmla="*/ 44877 h 1326455"/>
                <a:gd name="connsiteX23" fmla="*/ 192472 w 334093"/>
                <a:gd name="connsiteY23" fmla="*/ 43628 h 1326455"/>
                <a:gd name="connsiteX24" fmla="*/ 223429 w 334093"/>
                <a:gd name="connsiteY24" fmla="*/ 3 h 1326455"/>
                <a:gd name="connsiteX0" fmla="*/ 223429 w 337658"/>
                <a:gd name="connsiteY0" fmla="*/ 3 h 1326455"/>
                <a:gd name="connsiteX1" fmla="*/ 266098 w 337658"/>
                <a:gd name="connsiteY1" fmla="*/ 43771 h 1326455"/>
                <a:gd name="connsiteX2" fmla="*/ 281076 w 337658"/>
                <a:gd name="connsiteY2" fmla="*/ 133457 h 1326455"/>
                <a:gd name="connsiteX3" fmla="*/ 333463 w 337658"/>
                <a:gd name="connsiteY3" fmla="*/ 220742 h 1326455"/>
                <a:gd name="connsiteX4" fmla="*/ 278330 w 337658"/>
                <a:gd name="connsiteY4" fmla="*/ 328439 h 1326455"/>
                <a:gd name="connsiteX5" fmla="*/ 244900 w 337658"/>
                <a:gd name="connsiteY5" fmla="*/ 376389 h 1326455"/>
                <a:gd name="connsiteX6" fmla="*/ 277689 w 337658"/>
                <a:gd name="connsiteY6" fmla="*/ 1181320 h 1326455"/>
                <a:gd name="connsiteX7" fmla="*/ 160064 w 337658"/>
                <a:gd name="connsiteY7" fmla="*/ 1326455 h 1326455"/>
                <a:gd name="connsiteX8" fmla="*/ 160065 w 337658"/>
                <a:gd name="connsiteY8" fmla="*/ 1326454 h 1326455"/>
                <a:gd name="connsiteX9" fmla="*/ 42440 w 337658"/>
                <a:gd name="connsiteY9" fmla="*/ 1181319 h 1326455"/>
                <a:gd name="connsiteX10" fmla="*/ 83670 w 337658"/>
                <a:gd name="connsiteY10" fmla="*/ 389217 h 1326455"/>
                <a:gd name="connsiteX11" fmla="*/ 81424 w 337658"/>
                <a:gd name="connsiteY11" fmla="*/ 389294 h 1326455"/>
                <a:gd name="connsiteX12" fmla="*/ 53741 w 337658"/>
                <a:gd name="connsiteY12" fmla="*/ 382037 h 1326455"/>
                <a:gd name="connsiteX13" fmla="*/ 4164 w 337658"/>
                <a:gd name="connsiteY13" fmla="*/ 284917 h 1326455"/>
                <a:gd name="connsiteX14" fmla="*/ 19380 w 337658"/>
                <a:gd name="connsiteY14" fmla="*/ 114634 h 1326455"/>
                <a:gd name="connsiteX15" fmla="*/ 55609 w 337658"/>
                <a:gd name="connsiteY15" fmla="*/ 89787 h 1326455"/>
                <a:gd name="connsiteX16" fmla="*/ 65455 w 337658"/>
                <a:gd name="connsiteY16" fmla="*/ 86490 h 1326455"/>
                <a:gd name="connsiteX17" fmla="*/ 72521 w 337658"/>
                <a:gd name="connsiteY17" fmla="*/ 72960 h 1326455"/>
                <a:gd name="connsiteX18" fmla="*/ 103810 w 337658"/>
                <a:gd name="connsiteY18" fmla="*/ 56230 h 1326455"/>
                <a:gd name="connsiteX19" fmla="*/ 122404 w 337658"/>
                <a:gd name="connsiteY19" fmla="*/ 66173 h 1326455"/>
                <a:gd name="connsiteX20" fmla="*/ 122528 w 337658"/>
                <a:gd name="connsiteY20" fmla="*/ 65376 h 1326455"/>
                <a:gd name="connsiteX21" fmla="*/ 163300 w 337658"/>
                <a:gd name="connsiteY21" fmla="*/ 30490 h 1326455"/>
                <a:gd name="connsiteX22" fmla="*/ 190208 w 337658"/>
                <a:gd name="connsiteY22" fmla="*/ 44877 h 1326455"/>
                <a:gd name="connsiteX23" fmla="*/ 192472 w 337658"/>
                <a:gd name="connsiteY23" fmla="*/ 43628 h 1326455"/>
                <a:gd name="connsiteX24" fmla="*/ 223429 w 337658"/>
                <a:gd name="connsiteY24" fmla="*/ 3 h 1326455"/>
                <a:gd name="connsiteX0" fmla="*/ 223429 w 346005"/>
                <a:gd name="connsiteY0" fmla="*/ 3 h 1326455"/>
                <a:gd name="connsiteX1" fmla="*/ 266098 w 346005"/>
                <a:gd name="connsiteY1" fmla="*/ 43771 h 1326455"/>
                <a:gd name="connsiteX2" fmla="*/ 281076 w 346005"/>
                <a:gd name="connsiteY2" fmla="*/ 133457 h 1326455"/>
                <a:gd name="connsiteX3" fmla="*/ 333463 w 346005"/>
                <a:gd name="connsiteY3" fmla="*/ 220742 h 1326455"/>
                <a:gd name="connsiteX4" fmla="*/ 278330 w 346005"/>
                <a:gd name="connsiteY4" fmla="*/ 328439 h 1326455"/>
                <a:gd name="connsiteX5" fmla="*/ 244900 w 346005"/>
                <a:gd name="connsiteY5" fmla="*/ 376389 h 1326455"/>
                <a:gd name="connsiteX6" fmla="*/ 277689 w 346005"/>
                <a:gd name="connsiteY6" fmla="*/ 1181320 h 1326455"/>
                <a:gd name="connsiteX7" fmla="*/ 160064 w 346005"/>
                <a:gd name="connsiteY7" fmla="*/ 1326455 h 1326455"/>
                <a:gd name="connsiteX8" fmla="*/ 160065 w 346005"/>
                <a:gd name="connsiteY8" fmla="*/ 1326454 h 1326455"/>
                <a:gd name="connsiteX9" fmla="*/ 42440 w 346005"/>
                <a:gd name="connsiteY9" fmla="*/ 1181319 h 1326455"/>
                <a:gd name="connsiteX10" fmla="*/ 83670 w 346005"/>
                <a:gd name="connsiteY10" fmla="*/ 389217 h 1326455"/>
                <a:gd name="connsiteX11" fmla="*/ 81424 w 346005"/>
                <a:gd name="connsiteY11" fmla="*/ 389294 h 1326455"/>
                <a:gd name="connsiteX12" fmla="*/ 53741 w 346005"/>
                <a:gd name="connsiteY12" fmla="*/ 382037 h 1326455"/>
                <a:gd name="connsiteX13" fmla="*/ 4164 w 346005"/>
                <a:gd name="connsiteY13" fmla="*/ 284917 h 1326455"/>
                <a:gd name="connsiteX14" fmla="*/ 19380 w 346005"/>
                <a:gd name="connsiteY14" fmla="*/ 114634 h 1326455"/>
                <a:gd name="connsiteX15" fmla="*/ 55609 w 346005"/>
                <a:gd name="connsiteY15" fmla="*/ 89787 h 1326455"/>
                <a:gd name="connsiteX16" fmla="*/ 65455 w 346005"/>
                <a:gd name="connsiteY16" fmla="*/ 86490 h 1326455"/>
                <a:gd name="connsiteX17" fmla="*/ 72521 w 346005"/>
                <a:gd name="connsiteY17" fmla="*/ 72960 h 1326455"/>
                <a:gd name="connsiteX18" fmla="*/ 103810 w 346005"/>
                <a:gd name="connsiteY18" fmla="*/ 56230 h 1326455"/>
                <a:gd name="connsiteX19" fmla="*/ 122404 w 346005"/>
                <a:gd name="connsiteY19" fmla="*/ 66173 h 1326455"/>
                <a:gd name="connsiteX20" fmla="*/ 122528 w 346005"/>
                <a:gd name="connsiteY20" fmla="*/ 65376 h 1326455"/>
                <a:gd name="connsiteX21" fmla="*/ 163300 w 346005"/>
                <a:gd name="connsiteY21" fmla="*/ 30490 h 1326455"/>
                <a:gd name="connsiteX22" fmla="*/ 190208 w 346005"/>
                <a:gd name="connsiteY22" fmla="*/ 44877 h 1326455"/>
                <a:gd name="connsiteX23" fmla="*/ 192472 w 346005"/>
                <a:gd name="connsiteY23" fmla="*/ 43628 h 1326455"/>
                <a:gd name="connsiteX24" fmla="*/ 223429 w 346005"/>
                <a:gd name="connsiteY24" fmla="*/ 3 h 1326455"/>
                <a:gd name="connsiteX0" fmla="*/ 223429 w 335821"/>
                <a:gd name="connsiteY0" fmla="*/ 3 h 1326455"/>
                <a:gd name="connsiteX1" fmla="*/ 266098 w 335821"/>
                <a:gd name="connsiteY1" fmla="*/ 43771 h 1326455"/>
                <a:gd name="connsiteX2" fmla="*/ 276314 w 335821"/>
                <a:gd name="connsiteY2" fmla="*/ 140937 h 1326455"/>
                <a:gd name="connsiteX3" fmla="*/ 333463 w 335821"/>
                <a:gd name="connsiteY3" fmla="*/ 220742 h 1326455"/>
                <a:gd name="connsiteX4" fmla="*/ 278330 w 335821"/>
                <a:gd name="connsiteY4" fmla="*/ 328439 h 1326455"/>
                <a:gd name="connsiteX5" fmla="*/ 244900 w 335821"/>
                <a:gd name="connsiteY5" fmla="*/ 376389 h 1326455"/>
                <a:gd name="connsiteX6" fmla="*/ 277689 w 335821"/>
                <a:gd name="connsiteY6" fmla="*/ 1181320 h 1326455"/>
                <a:gd name="connsiteX7" fmla="*/ 160064 w 335821"/>
                <a:gd name="connsiteY7" fmla="*/ 1326455 h 1326455"/>
                <a:gd name="connsiteX8" fmla="*/ 160065 w 335821"/>
                <a:gd name="connsiteY8" fmla="*/ 1326454 h 1326455"/>
                <a:gd name="connsiteX9" fmla="*/ 42440 w 335821"/>
                <a:gd name="connsiteY9" fmla="*/ 1181319 h 1326455"/>
                <a:gd name="connsiteX10" fmla="*/ 83670 w 335821"/>
                <a:gd name="connsiteY10" fmla="*/ 389217 h 1326455"/>
                <a:gd name="connsiteX11" fmla="*/ 81424 w 335821"/>
                <a:gd name="connsiteY11" fmla="*/ 389294 h 1326455"/>
                <a:gd name="connsiteX12" fmla="*/ 53741 w 335821"/>
                <a:gd name="connsiteY12" fmla="*/ 382037 h 1326455"/>
                <a:gd name="connsiteX13" fmla="*/ 4164 w 335821"/>
                <a:gd name="connsiteY13" fmla="*/ 284917 h 1326455"/>
                <a:gd name="connsiteX14" fmla="*/ 19380 w 335821"/>
                <a:gd name="connsiteY14" fmla="*/ 114634 h 1326455"/>
                <a:gd name="connsiteX15" fmla="*/ 55609 w 335821"/>
                <a:gd name="connsiteY15" fmla="*/ 89787 h 1326455"/>
                <a:gd name="connsiteX16" fmla="*/ 65455 w 335821"/>
                <a:gd name="connsiteY16" fmla="*/ 86490 h 1326455"/>
                <a:gd name="connsiteX17" fmla="*/ 72521 w 335821"/>
                <a:gd name="connsiteY17" fmla="*/ 72960 h 1326455"/>
                <a:gd name="connsiteX18" fmla="*/ 103810 w 335821"/>
                <a:gd name="connsiteY18" fmla="*/ 56230 h 1326455"/>
                <a:gd name="connsiteX19" fmla="*/ 122404 w 335821"/>
                <a:gd name="connsiteY19" fmla="*/ 66173 h 1326455"/>
                <a:gd name="connsiteX20" fmla="*/ 122528 w 335821"/>
                <a:gd name="connsiteY20" fmla="*/ 65376 h 1326455"/>
                <a:gd name="connsiteX21" fmla="*/ 163300 w 335821"/>
                <a:gd name="connsiteY21" fmla="*/ 30490 h 1326455"/>
                <a:gd name="connsiteX22" fmla="*/ 190208 w 335821"/>
                <a:gd name="connsiteY22" fmla="*/ 44877 h 1326455"/>
                <a:gd name="connsiteX23" fmla="*/ 192472 w 335821"/>
                <a:gd name="connsiteY23" fmla="*/ 43628 h 1326455"/>
                <a:gd name="connsiteX24" fmla="*/ 223429 w 335821"/>
                <a:gd name="connsiteY24" fmla="*/ 3 h 1326455"/>
                <a:gd name="connsiteX0" fmla="*/ 223429 w 333532"/>
                <a:gd name="connsiteY0" fmla="*/ 3 h 1326455"/>
                <a:gd name="connsiteX1" fmla="*/ 266098 w 333532"/>
                <a:gd name="connsiteY1" fmla="*/ 43771 h 1326455"/>
                <a:gd name="connsiteX2" fmla="*/ 276314 w 333532"/>
                <a:gd name="connsiteY2" fmla="*/ 140937 h 1326455"/>
                <a:gd name="connsiteX3" fmla="*/ 333463 w 333532"/>
                <a:gd name="connsiteY3" fmla="*/ 220742 h 1326455"/>
                <a:gd name="connsiteX4" fmla="*/ 278330 w 333532"/>
                <a:gd name="connsiteY4" fmla="*/ 328439 h 1326455"/>
                <a:gd name="connsiteX5" fmla="*/ 244900 w 333532"/>
                <a:gd name="connsiteY5" fmla="*/ 376389 h 1326455"/>
                <a:gd name="connsiteX6" fmla="*/ 277689 w 333532"/>
                <a:gd name="connsiteY6" fmla="*/ 1181320 h 1326455"/>
                <a:gd name="connsiteX7" fmla="*/ 160064 w 333532"/>
                <a:gd name="connsiteY7" fmla="*/ 1326455 h 1326455"/>
                <a:gd name="connsiteX8" fmla="*/ 160065 w 333532"/>
                <a:gd name="connsiteY8" fmla="*/ 1326454 h 1326455"/>
                <a:gd name="connsiteX9" fmla="*/ 42440 w 333532"/>
                <a:gd name="connsiteY9" fmla="*/ 1181319 h 1326455"/>
                <a:gd name="connsiteX10" fmla="*/ 83670 w 333532"/>
                <a:gd name="connsiteY10" fmla="*/ 389217 h 1326455"/>
                <a:gd name="connsiteX11" fmla="*/ 81424 w 333532"/>
                <a:gd name="connsiteY11" fmla="*/ 389294 h 1326455"/>
                <a:gd name="connsiteX12" fmla="*/ 53741 w 333532"/>
                <a:gd name="connsiteY12" fmla="*/ 382037 h 1326455"/>
                <a:gd name="connsiteX13" fmla="*/ 4164 w 333532"/>
                <a:gd name="connsiteY13" fmla="*/ 284917 h 1326455"/>
                <a:gd name="connsiteX14" fmla="*/ 19380 w 333532"/>
                <a:gd name="connsiteY14" fmla="*/ 114634 h 1326455"/>
                <a:gd name="connsiteX15" fmla="*/ 55609 w 333532"/>
                <a:gd name="connsiteY15" fmla="*/ 89787 h 1326455"/>
                <a:gd name="connsiteX16" fmla="*/ 65455 w 333532"/>
                <a:gd name="connsiteY16" fmla="*/ 86490 h 1326455"/>
                <a:gd name="connsiteX17" fmla="*/ 72521 w 333532"/>
                <a:gd name="connsiteY17" fmla="*/ 72960 h 1326455"/>
                <a:gd name="connsiteX18" fmla="*/ 103810 w 333532"/>
                <a:gd name="connsiteY18" fmla="*/ 56230 h 1326455"/>
                <a:gd name="connsiteX19" fmla="*/ 122404 w 333532"/>
                <a:gd name="connsiteY19" fmla="*/ 66173 h 1326455"/>
                <a:gd name="connsiteX20" fmla="*/ 122528 w 333532"/>
                <a:gd name="connsiteY20" fmla="*/ 65376 h 1326455"/>
                <a:gd name="connsiteX21" fmla="*/ 163300 w 333532"/>
                <a:gd name="connsiteY21" fmla="*/ 30490 h 1326455"/>
                <a:gd name="connsiteX22" fmla="*/ 190208 w 333532"/>
                <a:gd name="connsiteY22" fmla="*/ 44877 h 1326455"/>
                <a:gd name="connsiteX23" fmla="*/ 192472 w 333532"/>
                <a:gd name="connsiteY23" fmla="*/ 43628 h 1326455"/>
                <a:gd name="connsiteX24" fmla="*/ 223429 w 333532"/>
                <a:gd name="connsiteY24" fmla="*/ 3 h 1326455"/>
                <a:gd name="connsiteX0" fmla="*/ 223429 w 333484"/>
                <a:gd name="connsiteY0" fmla="*/ 3 h 1326455"/>
                <a:gd name="connsiteX1" fmla="*/ 266098 w 333484"/>
                <a:gd name="connsiteY1" fmla="*/ 43771 h 1326455"/>
                <a:gd name="connsiteX2" fmla="*/ 271551 w 333484"/>
                <a:gd name="connsiteY2" fmla="*/ 111011 h 1326455"/>
                <a:gd name="connsiteX3" fmla="*/ 333463 w 333484"/>
                <a:gd name="connsiteY3" fmla="*/ 220742 h 1326455"/>
                <a:gd name="connsiteX4" fmla="*/ 278330 w 333484"/>
                <a:gd name="connsiteY4" fmla="*/ 328439 h 1326455"/>
                <a:gd name="connsiteX5" fmla="*/ 244900 w 333484"/>
                <a:gd name="connsiteY5" fmla="*/ 376389 h 1326455"/>
                <a:gd name="connsiteX6" fmla="*/ 277689 w 333484"/>
                <a:gd name="connsiteY6" fmla="*/ 1181320 h 1326455"/>
                <a:gd name="connsiteX7" fmla="*/ 160064 w 333484"/>
                <a:gd name="connsiteY7" fmla="*/ 1326455 h 1326455"/>
                <a:gd name="connsiteX8" fmla="*/ 160065 w 333484"/>
                <a:gd name="connsiteY8" fmla="*/ 1326454 h 1326455"/>
                <a:gd name="connsiteX9" fmla="*/ 42440 w 333484"/>
                <a:gd name="connsiteY9" fmla="*/ 1181319 h 1326455"/>
                <a:gd name="connsiteX10" fmla="*/ 83670 w 333484"/>
                <a:gd name="connsiteY10" fmla="*/ 389217 h 1326455"/>
                <a:gd name="connsiteX11" fmla="*/ 81424 w 333484"/>
                <a:gd name="connsiteY11" fmla="*/ 389294 h 1326455"/>
                <a:gd name="connsiteX12" fmla="*/ 53741 w 333484"/>
                <a:gd name="connsiteY12" fmla="*/ 382037 h 1326455"/>
                <a:gd name="connsiteX13" fmla="*/ 4164 w 333484"/>
                <a:gd name="connsiteY13" fmla="*/ 284917 h 1326455"/>
                <a:gd name="connsiteX14" fmla="*/ 19380 w 333484"/>
                <a:gd name="connsiteY14" fmla="*/ 114634 h 1326455"/>
                <a:gd name="connsiteX15" fmla="*/ 55609 w 333484"/>
                <a:gd name="connsiteY15" fmla="*/ 89787 h 1326455"/>
                <a:gd name="connsiteX16" fmla="*/ 65455 w 333484"/>
                <a:gd name="connsiteY16" fmla="*/ 86490 h 1326455"/>
                <a:gd name="connsiteX17" fmla="*/ 72521 w 333484"/>
                <a:gd name="connsiteY17" fmla="*/ 72960 h 1326455"/>
                <a:gd name="connsiteX18" fmla="*/ 103810 w 333484"/>
                <a:gd name="connsiteY18" fmla="*/ 56230 h 1326455"/>
                <a:gd name="connsiteX19" fmla="*/ 122404 w 333484"/>
                <a:gd name="connsiteY19" fmla="*/ 66173 h 1326455"/>
                <a:gd name="connsiteX20" fmla="*/ 122528 w 333484"/>
                <a:gd name="connsiteY20" fmla="*/ 65376 h 1326455"/>
                <a:gd name="connsiteX21" fmla="*/ 163300 w 333484"/>
                <a:gd name="connsiteY21" fmla="*/ 30490 h 1326455"/>
                <a:gd name="connsiteX22" fmla="*/ 190208 w 333484"/>
                <a:gd name="connsiteY22" fmla="*/ 44877 h 1326455"/>
                <a:gd name="connsiteX23" fmla="*/ 192472 w 333484"/>
                <a:gd name="connsiteY23" fmla="*/ 43628 h 1326455"/>
                <a:gd name="connsiteX24" fmla="*/ 223429 w 333484"/>
                <a:gd name="connsiteY24" fmla="*/ 3 h 1326455"/>
                <a:gd name="connsiteX0" fmla="*/ 223429 w 344761"/>
                <a:gd name="connsiteY0" fmla="*/ 3 h 1326455"/>
                <a:gd name="connsiteX1" fmla="*/ 266098 w 344761"/>
                <a:gd name="connsiteY1" fmla="*/ 43771 h 1326455"/>
                <a:gd name="connsiteX2" fmla="*/ 271551 w 344761"/>
                <a:gd name="connsiteY2" fmla="*/ 111011 h 1326455"/>
                <a:gd name="connsiteX3" fmla="*/ 333463 w 344761"/>
                <a:gd name="connsiteY3" fmla="*/ 220742 h 1326455"/>
                <a:gd name="connsiteX4" fmla="*/ 278330 w 344761"/>
                <a:gd name="connsiteY4" fmla="*/ 328439 h 1326455"/>
                <a:gd name="connsiteX5" fmla="*/ 244900 w 344761"/>
                <a:gd name="connsiteY5" fmla="*/ 376389 h 1326455"/>
                <a:gd name="connsiteX6" fmla="*/ 277689 w 344761"/>
                <a:gd name="connsiteY6" fmla="*/ 1181320 h 1326455"/>
                <a:gd name="connsiteX7" fmla="*/ 160064 w 344761"/>
                <a:gd name="connsiteY7" fmla="*/ 1326455 h 1326455"/>
                <a:gd name="connsiteX8" fmla="*/ 160065 w 344761"/>
                <a:gd name="connsiteY8" fmla="*/ 1326454 h 1326455"/>
                <a:gd name="connsiteX9" fmla="*/ 42440 w 344761"/>
                <a:gd name="connsiteY9" fmla="*/ 1181319 h 1326455"/>
                <a:gd name="connsiteX10" fmla="*/ 83670 w 344761"/>
                <a:gd name="connsiteY10" fmla="*/ 389217 h 1326455"/>
                <a:gd name="connsiteX11" fmla="*/ 81424 w 344761"/>
                <a:gd name="connsiteY11" fmla="*/ 389294 h 1326455"/>
                <a:gd name="connsiteX12" fmla="*/ 53741 w 344761"/>
                <a:gd name="connsiteY12" fmla="*/ 382037 h 1326455"/>
                <a:gd name="connsiteX13" fmla="*/ 4164 w 344761"/>
                <a:gd name="connsiteY13" fmla="*/ 284917 h 1326455"/>
                <a:gd name="connsiteX14" fmla="*/ 19380 w 344761"/>
                <a:gd name="connsiteY14" fmla="*/ 114634 h 1326455"/>
                <a:gd name="connsiteX15" fmla="*/ 55609 w 344761"/>
                <a:gd name="connsiteY15" fmla="*/ 89787 h 1326455"/>
                <a:gd name="connsiteX16" fmla="*/ 65455 w 344761"/>
                <a:gd name="connsiteY16" fmla="*/ 86490 h 1326455"/>
                <a:gd name="connsiteX17" fmla="*/ 72521 w 344761"/>
                <a:gd name="connsiteY17" fmla="*/ 72960 h 1326455"/>
                <a:gd name="connsiteX18" fmla="*/ 103810 w 344761"/>
                <a:gd name="connsiteY18" fmla="*/ 56230 h 1326455"/>
                <a:gd name="connsiteX19" fmla="*/ 122404 w 344761"/>
                <a:gd name="connsiteY19" fmla="*/ 66173 h 1326455"/>
                <a:gd name="connsiteX20" fmla="*/ 122528 w 344761"/>
                <a:gd name="connsiteY20" fmla="*/ 65376 h 1326455"/>
                <a:gd name="connsiteX21" fmla="*/ 163300 w 344761"/>
                <a:gd name="connsiteY21" fmla="*/ 30490 h 1326455"/>
                <a:gd name="connsiteX22" fmla="*/ 190208 w 344761"/>
                <a:gd name="connsiteY22" fmla="*/ 44877 h 1326455"/>
                <a:gd name="connsiteX23" fmla="*/ 192472 w 344761"/>
                <a:gd name="connsiteY23" fmla="*/ 43628 h 1326455"/>
                <a:gd name="connsiteX24" fmla="*/ 223429 w 344761"/>
                <a:gd name="connsiteY24" fmla="*/ 3 h 1326455"/>
                <a:gd name="connsiteX0" fmla="*/ 223429 w 356393"/>
                <a:gd name="connsiteY0" fmla="*/ 3 h 1326455"/>
                <a:gd name="connsiteX1" fmla="*/ 266098 w 356393"/>
                <a:gd name="connsiteY1" fmla="*/ 43771 h 1326455"/>
                <a:gd name="connsiteX2" fmla="*/ 271551 w 356393"/>
                <a:gd name="connsiteY2" fmla="*/ 111011 h 1326455"/>
                <a:gd name="connsiteX3" fmla="*/ 333463 w 356393"/>
                <a:gd name="connsiteY3" fmla="*/ 220742 h 1326455"/>
                <a:gd name="connsiteX4" fmla="*/ 278330 w 356393"/>
                <a:gd name="connsiteY4" fmla="*/ 328439 h 1326455"/>
                <a:gd name="connsiteX5" fmla="*/ 244900 w 356393"/>
                <a:gd name="connsiteY5" fmla="*/ 376389 h 1326455"/>
                <a:gd name="connsiteX6" fmla="*/ 277689 w 356393"/>
                <a:gd name="connsiteY6" fmla="*/ 1181320 h 1326455"/>
                <a:gd name="connsiteX7" fmla="*/ 160064 w 356393"/>
                <a:gd name="connsiteY7" fmla="*/ 1326455 h 1326455"/>
                <a:gd name="connsiteX8" fmla="*/ 160065 w 356393"/>
                <a:gd name="connsiteY8" fmla="*/ 1326454 h 1326455"/>
                <a:gd name="connsiteX9" fmla="*/ 42440 w 356393"/>
                <a:gd name="connsiteY9" fmla="*/ 1181319 h 1326455"/>
                <a:gd name="connsiteX10" fmla="*/ 83670 w 356393"/>
                <a:gd name="connsiteY10" fmla="*/ 389217 h 1326455"/>
                <a:gd name="connsiteX11" fmla="*/ 81424 w 356393"/>
                <a:gd name="connsiteY11" fmla="*/ 389294 h 1326455"/>
                <a:gd name="connsiteX12" fmla="*/ 53741 w 356393"/>
                <a:gd name="connsiteY12" fmla="*/ 382037 h 1326455"/>
                <a:gd name="connsiteX13" fmla="*/ 4164 w 356393"/>
                <a:gd name="connsiteY13" fmla="*/ 284917 h 1326455"/>
                <a:gd name="connsiteX14" fmla="*/ 19380 w 356393"/>
                <a:gd name="connsiteY14" fmla="*/ 114634 h 1326455"/>
                <a:gd name="connsiteX15" fmla="*/ 55609 w 356393"/>
                <a:gd name="connsiteY15" fmla="*/ 89787 h 1326455"/>
                <a:gd name="connsiteX16" fmla="*/ 65455 w 356393"/>
                <a:gd name="connsiteY16" fmla="*/ 86490 h 1326455"/>
                <a:gd name="connsiteX17" fmla="*/ 72521 w 356393"/>
                <a:gd name="connsiteY17" fmla="*/ 72960 h 1326455"/>
                <a:gd name="connsiteX18" fmla="*/ 103810 w 356393"/>
                <a:gd name="connsiteY18" fmla="*/ 56230 h 1326455"/>
                <a:gd name="connsiteX19" fmla="*/ 122404 w 356393"/>
                <a:gd name="connsiteY19" fmla="*/ 66173 h 1326455"/>
                <a:gd name="connsiteX20" fmla="*/ 122528 w 356393"/>
                <a:gd name="connsiteY20" fmla="*/ 65376 h 1326455"/>
                <a:gd name="connsiteX21" fmla="*/ 163300 w 356393"/>
                <a:gd name="connsiteY21" fmla="*/ 30490 h 1326455"/>
                <a:gd name="connsiteX22" fmla="*/ 190208 w 356393"/>
                <a:gd name="connsiteY22" fmla="*/ 44877 h 1326455"/>
                <a:gd name="connsiteX23" fmla="*/ 192472 w 356393"/>
                <a:gd name="connsiteY23" fmla="*/ 43628 h 1326455"/>
                <a:gd name="connsiteX24" fmla="*/ 223429 w 356393"/>
                <a:gd name="connsiteY24" fmla="*/ 3 h 1326455"/>
                <a:gd name="connsiteX0" fmla="*/ 223429 w 356393"/>
                <a:gd name="connsiteY0" fmla="*/ 3 h 1326455"/>
                <a:gd name="connsiteX1" fmla="*/ 266098 w 356393"/>
                <a:gd name="connsiteY1" fmla="*/ 43771 h 1326455"/>
                <a:gd name="connsiteX2" fmla="*/ 271551 w 356393"/>
                <a:gd name="connsiteY2" fmla="*/ 111011 h 1326455"/>
                <a:gd name="connsiteX3" fmla="*/ 333463 w 356393"/>
                <a:gd name="connsiteY3" fmla="*/ 220742 h 1326455"/>
                <a:gd name="connsiteX4" fmla="*/ 278330 w 356393"/>
                <a:gd name="connsiteY4" fmla="*/ 328439 h 1326455"/>
                <a:gd name="connsiteX5" fmla="*/ 244900 w 356393"/>
                <a:gd name="connsiteY5" fmla="*/ 376389 h 1326455"/>
                <a:gd name="connsiteX6" fmla="*/ 277689 w 356393"/>
                <a:gd name="connsiteY6" fmla="*/ 1181320 h 1326455"/>
                <a:gd name="connsiteX7" fmla="*/ 160064 w 356393"/>
                <a:gd name="connsiteY7" fmla="*/ 1326455 h 1326455"/>
                <a:gd name="connsiteX8" fmla="*/ 160065 w 356393"/>
                <a:gd name="connsiteY8" fmla="*/ 1326454 h 1326455"/>
                <a:gd name="connsiteX9" fmla="*/ 42440 w 356393"/>
                <a:gd name="connsiteY9" fmla="*/ 1181319 h 1326455"/>
                <a:gd name="connsiteX10" fmla="*/ 83670 w 356393"/>
                <a:gd name="connsiteY10" fmla="*/ 389217 h 1326455"/>
                <a:gd name="connsiteX11" fmla="*/ 81424 w 356393"/>
                <a:gd name="connsiteY11" fmla="*/ 389294 h 1326455"/>
                <a:gd name="connsiteX12" fmla="*/ 53741 w 356393"/>
                <a:gd name="connsiteY12" fmla="*/ 382037 h 1326455"/>
                <a:gd name="connsiteX13" fmla="*/ 4164 w 356393"/>
                <a:gd name="connsiteY13" fmla="*/ 284917 h 1326455"/>
                <a:gd name="connsiteX14" fmla="*/ 19380 w 356393"/>
                <a:gd name="connsiteY14" fmla="*/ 114634 h 1326455"/>
                <a:gd name="connsiteX15" fmla="*/ 55609 w 356393"/>
                <a:gd name="connsiteY15" fmla="*/ 89787 h 1326455"/>
                <a:gd name="connsiteX16" fmla="*/ 65455 w 356393"/>
                <a:gd name="connsiteY16" fmla="*/ 86490 h 1326455"/>
                <a:gd name="connsiteX17" fmla="*/ 72521 w 356393"/>
                <a:gd name="connsiteY17" fmla="*/ 72960 h 1326455"/>
                <a:gd name="connsiteX18" fmla="*/ 103810 w 356393"/>
                <a:gd name="connsiteY18" fmla="*/ 56230 h 1326455"/>
                <a:gd name="connsiteX19" fmla="*/ 122404 w 356393"/>
                <a:gd name="connsiteY19" fmla="*/ 66173 h 1326455"/>
                <a:gd name="connsiteX20" fmla="*/ 122528 w 356393"/>
                <a:gd name="connsiteY20" fmla="*/ 65376 h 1326455"/>
                <a:gd name="connsiteX21" fmla="*/ 163300 w 356393"/>
                <a:gd name="connsiteY21" fmla="*/ 30490 h 1326455"/>
                <a:gd name="connsiteX22" fmla="*/ 190208 w 356393"/>
                <a:gd name="connsiteY22" fmla="*/ 44877 h 1326455"/>
                <a:gd name="connsiteX23" fmla="*/ 223429 w 356393"/>
                <a:gd name="connsiteY23" fmla="*/ 3 h 1326455"/>
                <a:gd name="connsiteX0" fmla="*/ 223429 w 356393"/>
                <a:gd name="connsiteY0" fmla="*/ 138 h 1326590"/>
                <a:gd name="connsiteX1" fmla="*/ 266098 w 356393"/>
                <a:gd name="connsiteY1" fmla="*/ 43906 h 1326590"/>
                <a:gd name="connsiteX2" fmla="*/ 271551 w 356393"/>
                <a:gd name="connsiteY2" fmla="*/ 111146 h 1326590"/>
                <a:gd name="connsiteX3" fmla="*/ 333463 w 356393"/>
                <a:gd name="connsiteY3" fmla="*/ 220877 h 1326590"/>
                <a:gd name="connsiteX4" fmla="*/ 278330 w 356393"/>
                <a:gd name="connsiteY4" fmla="*/ 328574 h 1326590"/>
                <a:gd name="connsiteX5" fmla="*/ 244900 w 356393"/>
                <a:gd name="connsiteY5" fmla="*/ 376524 h 1326590"/>
                <a:gd name="connsiteX6" fmla="*/ 277689 w 356393"/>
                <a:gd name="connsiteY6" fmla="*/ 1181455 h 1326590"/>
                <a:gd name="connsiteX7" fmla="*/ 160064 w 356393"/>
                <a:gd name="connsiteY7" fmla="*/ 1326590 h 1326590"/>
                <a:gd name="connsiteX8" fmla="*/ 160065 w 356393"/>
                <a:gd name="connsiteY8" fmla="*/ 1326589 h 1326590"/>
                <a:gd name="connsiteX9" fmla="*/ 42440 w 356393"/>
                <a:gd name="connsiteY9" fmla="*/ 1181454 h 1326590"/>
                <a:gd name="connsiteX10" fmla="*/ 83670 w 356393"/>
                <a:gd name="connsiteY10" fmla="*/ 389352 h 1326590"/>
                <a:gd name="connsiteX11" fmla="*/ 81424 w 356393"/>
                <a:gd name="connsiteY11" fmla="*/ 389429 h 1326590"/>
                <a:gd name="connsiteX12" fmla="*/ 53741 w 356393"/>
                <a:gd name="connsiteY12" fmla="*/ 382172 h 1326590"/>
                <a:gd name="connsiteX13" fmla="*/ 4164 w 356393"/>
                <a:gd name="connsiteY13" fmla="*/ 285052 h 1326590"/>
                <a:gd name="connsiteX14" fmla="*/ 19380 w 356393"/>
                <a:gd name="connsiteY14" fmla="*/ 114769 h 1326590"/>
                <a:gd name="connsiteX15" fmla="*/ 55609 w 356393"/>
                <a:gd name="connsiteY15" fmla="*/ 89922 h 1326590"/>
                <a:gd name="connsiteX16" fmla="*/ 65455 w 356393"/>
                <a:gd name="connsiteY16" fmla="*/ 86625 h 1326590"/>
                <a:gd name="connsiteX17" fmla="*/ 72521 w 356393"/>
                <a:gd name="connsiteY17" fmla="*/ 73095 h 1326590"/>
                <a:gd name="connsiteX18" fmla="*/ 103810 w 356393"/>
                <a:gd name="connsiteY18" fmla="*/ 56365 h 1326590"/>
                <a:gd name="connsiteX19" fmla="*/ 122404 w 356393"/>
                <a:gd name="connsiteY19" fmla="*/ 66308 h 1326590"/>
                <a:gd name="connsiteX20" fmla="*/ 122528 w 356393"/>
                <a:gd name="connsiteY20" fmla="*/ 65511 h 1326590"/>
                <a:gd name="connsiteX21" fmla="*/ 163300 w 356393"/>
                <a:gd name="connsiteY21" fmla="*/ 30625 h 1326590"/>
                <a:gd name="connsiteX22" fmla="*/ 190208 w 356393"/>
                <a:gd name="connsiteY22" fmla="*/ 45012 h 1326590"/>
                <a:gd name="connsiteX23" fmla="*/ 223429 w 356393"/>
                <a:gd name="connsiteY23" fmla="*/ 138 h 1326590"/>
                <a:gd name="connsiteX0" fmla="*/ 223429 w 347369"/>
                <a:gd name="connsiteY0" fmla="*/ 138 h 1326590"/>
                <a:gd name="connsiteX1" fmla="*/ 266098 w 347369"/>
                <a:gd name="connsiteY1" fmla="*/ 43906 h 1326590"/>
                <a:gd name="connsiteX2" fmla="*/ 276313 w 347369"/>
                <a:gd name="connsiteY2" fmla="*/ 121122 h 1326590"/>
                <a:gd name="connsiteX3" fmla="*/ 333463 w 347369"/>
                <a:gd name="connsiteY3" fmla="*/ 220877 h 1326590"/>
                <a:gd name="connsiteX4" fmla="*/ 278330 w 347369"/>
                <a:gd name="connsiteY4" fmla="*/ 328574 h 1326590"/>
                <a:gd name="connsiteX5" fmla="*/ 244900 w 347369"/>
                <a:gd name="connsiteY5" fmla="*/ 376524 h 1326590"/>
                <a:gd name="connsiteX6" fmla="*/ 277689 w 347369"/>
                <a:gd name="connsiteY6" fmla="*/ 1181455 h 1326590"/>
                <a:gd name="connsiteX7" fmla="*/ 160064 w 347369"/>
                <a:gd name="connsiteY7" fmla="*/ 1326590 h 1326590"/>
                <a:gd name="connsiteX8" fmla="*/ 160065 w 347369"/>
                <a:gd name="connsiteY8" fmla="*/ 1326589 h 1326590"/>
                <a:gd name="connsiteX9" fmla="*/ 42440 w 347369"/>
                <a:gd name="connsiteY9" fmla="*/ 1181454 h 1326590"/>
                <a:gd name="connsiteX10" fmla="*/ 83670 w 347369"/>
                <a:gd name="connsiteY10" fmla="*/ 389352 h 1326590"/>
                <a:gd name="connsiteX11" fmla="*/ 81424 w 347369"/>
                <a:gd name="connsiteY11" fmla="*/ 389429 h 1326590"/>
                <a:gd name="connsiteX12" fmla="*/ 53741 w 347369"/>
                <a:gd name="connsiteY12" fmla="*/ 382172 h 1326590"/>
                <a:gd name="connsiteX13" fmla="*/ 4164 w 347369"/>
                <a:gd name="connsiteY13" fmla="*/ 285052 h 1326590"/>
                <a:gd name="connsiteX14" fmla="*/ 19380 w 347369"/>
                <a:gd name="connsiteY14" fmla="*/ 114769 h 1326590"/>
                <a:gd name="connsiteX15" fmla="*/ 55609 w 347369"/>
                <a:gd name="connsiteY15" fmla="*/ 89922 h 1326590"/>
                <a:gd name="connsiteX16" fmla="*/ 65455 w 347369"/>
                <a:gd name="connsiteY16" fmla="*/ 86625 h 1326590"/>
                <a:gd name="connsiteX17" fmla="*/ 72521 w 347369"/>
                <a:gd name="connsiteY17" fmla="*/ 73095 h 1326590"/>
                <a:gd name="connsiteX18" fmla="*/ 103810 w 347369"/>
                <a:gd name="connsiteY18" fmla="*/ 56365 h 1326590"/>
                <a:gd name="connsiteX19" fmla="*/ 122404 w 347369"/>
                <a:gd name="connsiteY19" fmla="*/ 66308 h 1326590"/>
                <a:gd name="connsiteX20" fmla="*/ 122528 w 347369"/>
                <a:gd name="connsiteY20" fmla="*/ 65511 h 1326590"/>
                <a:gd name="connsiteX21" fmla="*/ 163300 w 347369"/>
                <a:gd name="connsiteY21" fmla="*/ 30625 h 1326590"/>
                <a:gd name="connsiteX22" fmla="*/ 190208 w 347369"/>
                <a:gd name="connsiteY22" fmla="*/ 45012 h 1326590"/>
                <a:gd name="connsiteX23" fmla="*/ 223429 w 347369"/>
                <a:gd name="connsiteY23" fmla="*/ 138 h 1326590"/>
                <a:gd name="connsiteX0" fmla="*/ 223429 w 351931"/>
                <a:gd name="connsiteY0" fmla="*/ 138 h 1326590"/>
                <a:gd name="connsiteX1" fmla="*/ 266098 w 351931"/>
                <a:gd name="connsiteY1" fmla="*/ 43906 h 1326590"/>
                <a:gd name="connsiteX2" fmla="*/ 276313 w 351931"/>
                <a:gd name="connsiteY2" fmla="*/ 121122 h 1326590"/>
                <a:gd name="connsiteX3" fmla="*/ 333463 w 351931"/>
                <a:gd name="connsiteY3" fmla="*/ 220877 h 1326590"/>
                <a:gd name="connsiteX4" fmla="*/ 278330 w 351931"/>
                <a:gd name="connsiteY4" fmla="*/ 328574 h 1326590"/>
                <a:gd name="connsiteX5" fmla="*/ 244900 w 351931"/>
                <a:gd name="connsiteY5" fmla="*/ 376524 h 1326590"/>
                <a:gd name="connsiteX6" fmla="*/ 277689 w 351931"/>
                <a:gd name="connsiteY6" fmla="*/ 1181455 h 1326590"/>
                <a:gd name="connsiteX7" fmla="*/ 160064 w 351931"/>
                <a:gd name="connsiteY7" fmla="*/ 1326590 h 1326590"/>
                <a:gd name="connsiteX8" fmla="*/ 160065 w 351931"/>
                <a:gd name="connsiteY8" fmla="*/ 1326589 h 1326590"/>
                <a:gd name="connsiteX9" fmla="*/ 42440 w 351931"/>
                <a:gd name="connsiteY9" fmla="*/ 1181454 h 1326590"/>
                <a:gd name="connsiteX10" fmla="*/ 83670 w 351931"/>
                <a:gd name="connsiteY10" fmla="*/ 389352 h 1326590"/>
                <a:gd name="connsiteX11" fmla="*/ 81424 w 351931"/>
                <a:gd name="connsiteY11" fmla="*/ 389429 h 1326590"/>
                <a:gd name="connsiteX12" fmla="*/ 53741 w 351931"/>
                <a:gd name="connsiteY12" fmla="*/ 382172 h 1326590"/>
                <a:gd name="connsiteX13" fmla="*/ 4164 w 351931"/>
                <a:gd name="connsiteY13" fmla="*/ 285052 h 1326590"/>
                <a:gd name="connsiteX14" fmla="*/ 19380 w 351931"/>
                <a:gd name="connsiteY14" fmla="*/ 114769 h 1326590"/>
                <a:gd name="connsiteX15" fmla="*/ 55609 w 351931"/>
                <a:gd name="connsiteY15" fmla="*/ 89922 h 1326590"/>
                <a:gd name="connsiteX16" fmla="*/ 65455 w 351931"/>
                <a:gd name="connsiteY16" fmla="*/ 86625 h 1326590"/>
                <a:gd name="connsiteX17" fmla="*/ 72521 w 351931"/>
                <a:gd name="connsiteY17" fmla="*/ 73095 h 1326590"/>
                <a:gd name="connsiteX18" fmla="*/ 103810 w 351931"/>
                <a:gd name="connsiteY18" fmla="*/ 56365 h 1326590"/>
                <a:gd name="connsiteX19" fmla="*/ 122404 w 351931"/>
                <a:gd name="connsiteY19" fmla="*/ 66308 h 1326590"/>
                <a:gd name="connsiteX20" fmla="*/ 122528 w 351931"/>
                <a:gd name="connsiteY20" fmla="*/ 65511 h 1326590"/>
                <a:gd name="connsiteX21" fmla="*/ 163300 w 351931"/>
                <a:gd name="connsiteY21" fmla="*/ 30625 h 1326590"/>
                <a:gd name="connsiteX22" fmla="*/ 190208 w 351931"/>
                <a:gd name="connsiteY22" fmla="*/ 45012 h 1326590"/>
                <a:gd name="connsiteX23" fmla="*/ 223429 w 351931"/>
                <a:gd name="connsiteY23" fmla="*/ 138 h 1326590"/>
                <a:gd name="connsiteX0" fmla="*/ 223429 w 357197"/>
                <a:gd name="connsiteY0" fmla="*/ 138 h 1326590"/>
                <a:gd name="connsiteX1" fmla="*/ 266098 w 357197"/>
                <a:gd name="connsiteY1" fmla="*/ 43906 h 1326590"/>
                <a:gd name="connsiteX2" fmla="*/ 276313 w 357197"/>
                <a:gd name="connsiteY2" fmla="*/ 121122 h 1326590"/>
                <a:gd name="connsiteX3" fmla="*/ 333463 w 357197"/>
                <a:gd name="connsiteY3" fmla="*/ 220877 h 1326590"/>
                <a:gd name="connsiteX4" fmla="*/ 278330 w 357197"/>
                <a:gd name="connsiteY4" fmla="*/ 328574 h 1326590"/>
                <a:gd name="connsiteX5" fmla="*/ 244900 w 357197"/>
                <a:gd name="connsiteY5" fmla="*/ 376524 h 1326590"/>
                <a:gd name="connsiteX6" fmla="*/ 277689 w 357197"/>
                <a:gd name="connsiteY6" fmla="*/ 1181455 h 1326590"/>
                <a:gd name="connsiteX7" fmla="*/ 160064 w 357197"/>
                <a:gd name="connsiteY7" fmla="*/ 1326590 h 1326590"/>
                <a:gd name="connsiteX8" fmla="*/ 160065 w 357197"/>
                <a:gd name="connsiteY8" fmla="*/ 1326589 h 1326590"/>
                <a:gd name="connsiteX9" fmla="*/ 42440 w 357197"/>
                <a:gd name="connsiteY9" fmla="*/ 1181454 h 1326590"/>
                <a:gd name="connsiteX10" fmla="*/ 83670 w 357197"/>
                <a:gd name="connsiteY10" fmla="*/ 389352 h 1326590"/>
                <a:gd name="connsiteX11" fmla="*/ 81424 w 357197"/>
                <a:gd name="connsiteY11" fmla="*/ 389429 h 1326590"/>
                <a:gd name="connsiteX12" fmla="*/ 53741 w 357197"/>
                <a:gd name="connsiteY12" fmla="*/ 382172 h 1326590"/>
                <a:gd name="connsiteX13" fmla="*/ 4164 w 357197"/>
                <a:gd name="connsiteY13" fmla="*/ 285052 h 1326590"/>
                <a:gd name="connsiteX14" fmla="*/ 19380 w 357197"/>
                <a:gd name="connsiteY14" fmla="*/ 114769 h 1326590"/>
                <a:gd name="connsiteX15" fmla="*/ 55609 w 357197"/>
                <a:gd name="connsiteY15" fmla="*/ 89922 h 1326590"/>
                <a:gd name="connsiteX16" fmla="*/ 65455 w 357197"/>
                <a:gd name="connsiteY16" fmla="*/ 86625 h 1326590"/>
                <a:gd name="connsiteX17" fmla="*/ 72521 w 357197"/>
                <a:gd name="connsiteY17" fmla="*/ 73095 h 1326590"/>
                <a:gd name="connsiteX18" fmla="*/ 103810 w 357197"/>
                <a:gd name="connsiteY18" fmla="*/ 56365 h 1326590"/>
                <a:gd name="connsiteX19" fmla="*/ 122404 w 357197"/>
                <a:gd name="connsiteY19" fmla="*/ 66308 h 1326590"/>
                <a:gd name="connsiteX20" fmla="*/ 122528 w 357197"/>
                <a:gd name="connsiteY20" fmla="*/ 65511 h 1326590"/>
                <a:gd name="connsiteX21" fmla="*/ 163300 w 357197"/>
                <a:gd name="connsiteY21" fmla="*/ 30625 h 1326590"/>
                <a:gd name="connsiteX22" fmla="*/ 190208 w 357197"/>
                <a:gd name="connsiteY22" fmla="*/ 45012 h 1326590"/>
                <a:gd name="connsiteX23" fmla="*/ 223429 w 357197"/>
                <a:gd name="connsiteY23" fmla="*/ 138 h 1326590"/>
                <a:gd name="connsiteX0" fmla="*/ 223429 w 357197"/>
                <a:gd name="connsiteY0" fmla="*/ 138 h 1326590"/>
                <a:gd name="connsiteX1" fmla="*/ 266098 w 357197"/>
                <a:gd name="connsiteY1" fmla="*/ 43906 h 1326590"/>
                <a:gd name="connsiteX2" fmla="*/ 276313 w 357197"/>
                <a:gd name="connsiteY2" fmla="*/ 121122 h 1326590"/>
                <a:gd name="connsiteX3" fmla="*/ 333463 w 357197"/>
                <a:gd name="connsiteY3" fmla="*/ 220877 h 1326590"/>
                <a:gd name="connsiteX4" fmla="*/ 278330 w 357197"/>
                <a:gd name="connsiteY4" fmla="*/ 328574 h 1326590"/>
                <a:gd name="connsiteX5" fmla="*/ 244900 w 357197"/>
                <a:gd name="connsiteY5" fmla="*/ 376524 h 1326590"/>
                <a:gd name="connsiteX6" fmla="*/ 277689 w 357197"/>
                <a:gd name="connsiteY6" fmla="*/ 1181455 h 1326590"/>
                <a:gd name="connsiteX7" fmla="*/ 160064 w 357197"/>
                <a:gd name="connsiteY7" fmla="*/ 1326590 h 1326590"/>
                <a:gd name="connsiteX8" fmla="*/ 160065 w 357197"/>
                <a:gd name="connsiteY8" fmla="*/ 1326589 h 1326590"/>
                <a:gd name="connsiteX9" fmla="*/ 42440 w 357197"/>
                <a:gd name="connsiteY9" fmla="*/ 1181454 h 1326590"/>
                <a:gd name="connsiteX10" fmla="*/ 83670 w 357197"/>
                <a:gd name="connsiteY10" fmla="*/ 389352 h 1326590"/>
                <a:gd name="connsiteX11" fmla="*/ 81424 w 357197"/>
                <a:gd name="connsiteY11" fmla="*/ 389429 h 1326590"/>
                <a:gd name="connsiteX12" fmla="*/ 53741 w 357197"/>
                <a:gd name="connsiteY12" fmla="*/ 382172 h 1326590"/>
                <a:gd name="connsiteX13" fmla="*/ 4164 w 357197"/>
                <a:gd name="connsiteY13" fmla="*/ 285052 h 1326590"/>
                <a:gd name="connsiteX14" fmla="*/ 19380 w 357197"/>
                <a:gd name="connsiteY14" fmla="*/ 114769 h 1326590"/>
                <a:gd name="connsiteX15" fmla="*/ 55609 w 357197"/>
                <a:gd name="connsiteY15" fmla="*/ 89922 h 1326590"/>
                <a:gd name="connsiteX16" fmla="*/ 72521 w 357197"/>
                <a:gd name="connsiteY16" fmla="*/ 73095 h 1326590"/>
                <a:gd name="connsiteX17" fmla="*/ 103810 w 357197"/>
                <a:gd name="connsiteY17" fmla="*/ 56365 h 1326590"/>
                <a:gd name="connsiteX18" fmla="*/ 122404 w 357197"/>
                <a:gd name="connsiteY18" fmla="*/ 66308 h 1326590"/>
                <a:gd name="connsiteX19" fmla="*/ 122528 w 357197"/>
                <a:gd name="connsiteY19" fmla="*/ 65511 h 1326590"/>
                <a:gd name="connsiteX20" fmla="*/ 163300 w 357197"/>
                <a:gd name="connsiteY20" fmla="*/ 30625 h 1326590"/>
                <a:gd name="connsiteX21" fmla="*/ 190208 w 357197"/>
                <a:gd name="connsiteY21" fmla="*/ 45012 h 1326590"/>
                <a:gd name="connsiteX22" fmla="*/ 223429 w 357197"/>
                <a:gd name="connsiteY22" fmla="*/ 138 h 1326590"/>
                <a:gd name="connsiteX0" fmla="*/ 223429 w 357197"/>
                <a:gd name="connsiteY0" fmla="*/ 138 h 1326590"/>
                <a:gd name="connsiteX1" fmla="*/ 266098 w 357197"/>
                <a:gd name="connsiteY1" fmla="*/ 43906 h 1326590"/>
                <a:gd name="connsiteX2" fmla="*/ 276313 w 357197"/>
                <a:gd name="connsiteY2" fmla="*/ 121122 h 1326590"/>
                <a:gd name="connsiteX3" fmla="*/ 333463 w 357197"/>
                <a:gd name="connsiteY3" fmla="*/ 220877 h 1326590"/>
                <a:gd name="connsiteX4" fmla="*/ 278330 w 357197"/>
                <a:gd name="connsiteY4" fmla="*/ 328574 h 1326590"/>
                <a:gd name="connsiteX5" fmla="*/ 244900 w 357197"/>
                <a:gd name="connsiteY5" fmla="*/ 376524 h 1326590"/>
                <a:gd name="connsiteX6" fmla="*/ 277689 w 357197"/>
                <a:gd name="connsiteY6" fmla="*/ 1181455 h 1326590"/>
                <a:gd name="connsiteX7" fmla="*/ 160064 w 357197"/>
                <a:gd name="connsiteY7" fmla="*/ 1326590 h 1326590"/>
                <a:gd name="connsiteX8" fmla="*/ 160065 w 357197"/>
                <a:gd name="connsiteY8" fmla="*/ 1326589 h 1326590"/>
                <a:gd name="connsiteX9" fmla="*/ 42440 w 357197"/>
                <a:gd name="connsiteY9" fmla="*/ 1181454 h 1326590"/>
                <a:gd name="connsiteX10" fmla="*/ 83670 w 357197"/>
                <a:gd name="connsiteY10" fmla="*/ 389352 h 1326590"/>
                <a:gd name="connsiteX11" fmla="*/ 81424 w 357197"/>
                <a:gd name="connsiteY11" fmla="*/ 389429 h 1326590"/>
                <a:gd name="connsiteX12" fmla="*/ 53741 w 357197"/>
                <a:gd name="connsiteY12" fmla="*/ 382172 h 1326590"/>
                <a:gd name="connsiteX13" fmla="*/ 4164 w 357197"/>
                <a:gd name="connsiteY13" fmla="*/ 285052 h 1326590"/>
                <a:gd name="connsiteX14" fmla="*/ 19380 w 357197"/>
                <a:gd name="connsiteY14" fmla="*/ 114769 h 1326590"/>
                <a:gd name="connsiteX15" fmla="*/ 55609 w 357197"/>
                <a:gd name="connsiteY15" fmla="*/ 89922 h 1326590"/>
                <a:gd name="connsiteX16" fmla="*/ 103810 w 357197"/>
                <a:gd name="connsiteY16" fmla="*/ 56365 h 1326590"/>
                <a:gd name="connsiteX17" fmla="*/ 122404 w 357197"/>
                <a:gd name="connsiteY17" fmla="*/ 66308 h 1326590"/>
                <a:gd name="connsiteX18" fmla="*/ 122528 w 357197"/>
                <a:gd name="connsiteY18" fmla="*/ 65511 h 1326590"/>
                <a:gd name="connsiteX19" fmla="*/ 163300 w 357197"/>
                <a:gd name="connsiteY19" fmla="*/ 30625 h 1326590"/>
                <a:gd name="connsiteX20" fmla="*/ 190208 w 357197"/>
                <a:gd name="connsiteY20" fmla="*/ 45012 h 1326590"/>
                <a:gd name="connsiteX21" fmla="*/ 223429 w 357197"/>
                <a:gd name="connsiteY21" fmla="*/ 138 h 1326590"/>
                <a:gd name="connsiteX0" fmla="*/ 223429 w 357197"/>
                <a:gd name="connsiteY0" fmla="*/ 138 h 1326590"/>
                <a:gd name="connsiteX1" fmla="*/ 266098 w 357197"/>
                <a:gd name="connsiteY1" fmla="*/ 43906 h 1326590"/>
                <a:gd name="connsiteX2" fmla="*/ 276313 w 357197"/>
                <a:gd name="connsiteY2" fmla="*/ 121122 h 1326590"/>
                <a:gd name="connsiteX3" fmla="*/ 333463 w 357197"/>
                <a:gd name="connsiteY3" fmla="*/ 220877 h 1326590"/>
                <a:gd name="connsiteX4" fmla="*/ 278330 w 357197"/>
                <a:gd name="connsiteY4" fmla="*/ 328574 h 1326590"/>
                <a:gd name="connsiteX5" fmla="*/ 244900 w 357197"/>
                <a:gd name="connsiteY5" fmla="*/ 376524 h 1326590"/>
                <a:gd name="connsiteX6" fmla="*/ 277689 w 357197"/>
                <a:gd name="connsiteY6" fmla="*/ 1181455 h 1326590"/>
                <a:gd name="connsiteX7" fmla="*/ 160064 w 357197"/>
                <a:gd name="connsiteY7" fmla="*/ 1326590 h 1326590"/>
                <a:gd name="connsiteX8" fmla="*/ 160065 w 357197"/>
                <a:gd name="connsiteY8" fmla="*/ 1326589 h 1326590"/>
                <a:gd name="connsiteX9" fmla="*/ 42440 w 357197"/>
                <a:gd name="connsiteY9" fmla="*/ 1181454 h 1326590"/>
                <a:gd name="connsiteX10" fmla="*/ 83670 w 357197"/>
                <a:gd name="connsiteY10" fmla="*/ 389352 h 1326590"/>
                <a:gd name="connsiteX11" fmla="*/ 81424 w 357197"/>
                <a:gd name="connsiteY11" fmla="*/ 389429 h 1326590"/>
                <a:gd name="connsiteX12" fmla="*/ 53741 w 357197"/>
                <a:gd name="connsiteY12" fmla="*/ 382172 h 1326590"/>
                <a:gd name="connsiteX13" fmla="*/ 4164 w 357197"/>
                <a:gd name="connsiteY13" fmla="*/ 285052 h 1326590"/>
                <a:gd name="connsiteX14" fmla="*/ 19380 w 357197"/>
                <a:gd name="connsiteY14" fmla="*/ 114769 h 1326590"/>
                <a:gd name="connsiteX15" fmla="*/ 55609 w 357197"/>
                <a:gd name="connsiteY15" fmla="*/ 89922 h 1326590"/>
                <a:gd name="connsiteX16" fmla="*/ 79567 w 357197"/>
                <a:gd name="connsiteY16" fmla="*/ 56365 h 1326590"/>
                <a:gd name="connsiteX17" fmla="*/ 122404 w 357197"/>
                <a:gd name="connsiteY17" fmla="*/ 66308 h 1326590"/>
                <a:gd name="connsiteX18" fmla="*/ 122528 w 357197"/>
                <a:gd name="connsiteY18" fmla="*/ 65511 h 1326590"/>
                <a:gd name="connsiteX19" fmla="*/ 163300 w 357197"/>
                <a:gd name="connsiteY19" fmla="*/ 30625 h 1326590"/>
                <a:gd name="connsiteX20" fmla="*/ 190208 w 357197"/>
                <a:gd name="connsiteY20" fmla="*/ 45012 h 1326590"/>
                <a:gd name="connsiteX21" fmla="*/ 223429 w 357197"/>
                <a:gd name="connsiteY21" fmla="*/ 138 h 1326590"/>
                <a:gd name="connsiteX0" fmla="*/ 223429 w 357197"/>
                <a:gd name="connsiteY0" fmla="*/ 138 h 1326590"/>
                <a:gd name="connsiteX1" fmla="*/ 266098 w 357197"/>
                <a:gd name="connsiteY1" fmla="*/ 43906 h 1326590"/>
                <a:gd name="connsiteX2" fmla="*/ 276313 w 357197"/>
                <a:gd name="connsiteY2" fmla="*/ 121122 h 1326590"/>
                <a:gd name="connsiteX3" fmla="*/ 333463 w 357197"/>
                <a:gd name="connsiteY3" fmla="*/ 220877 h 1326590"/>
                <a:gd name="connsiteX4" fmla="*/ 278330 w 357197"/>
                <a:gd name="connsiteY4" fmla="*/ 328574 h 1326590"/>
                <a:gd name="connsiteX5" fmla="*/ 244900 w 357197"/>
                <a:gd name="connsiteY5" fmla="*/ 376524 h 1326590"/>
                <a:gd name="connsiteX6" fmla="*/ 277689 w 357197"/>
                <a:gd name="connsiteY6" fmla="*/ 1181455 h 1326590"/>
                <a:gd name="connsiteX7" fmla="*/ 160064 w 357197"/>
                <a:gd name="connsiteY7" fmla="*/ 1326590 h 1326590"/>
                <a:gd name="connsiteX8" fmla="*/ 160065 w 357197"/>
                <a:gd name="connsiteY8" fmla="*/ 1326589 h 1326590"/>
                <a:gd name="connsiteX9" fmla="*/ 42440 w 357197"/>
                <a:gd name="connsiteY9" fmla="*/ 1181454 h 1326590"/>
                <a:gd name="connsiteX10" fmla="*/ 83670 w 357197"/>
                <a:gd name="connsiteY10" fmla="*/ 389352 h 1326590"/>
                <a:gd name="connsiteX11" fmla="*/ 81424 w 357197"/>
                <a:gd name="connsiteY11" fmla="*/ 389429 h 1326590"/>
                <a:gd name="connsiteX12" fmla="*/ 53741 w 357197"/>
                <a:gd name="connsiteY12" fmla="*/ 382172 h 1326590"/>
                <a:gd name="connsiteX13" fmla="*/ 4164 w 357197"/>
                <a:gd name="connsiteY13" fmla="*/ 285052 h 1326590"/>
                <a:gd name="connsiteX14" fmla="*/ 19380 w 357197"/>
                <a:gd name="connsiteY14" fmla="*/ 114769 h 1326590"/>
                <a:gd name="connsiteX15" fmla="*/ 55609 w 357197"/>
                <a:gd name="connsiteY15" fmla="*/ 89922 h 1326590"/>
                <a:gd name="connsiteX16" fmla="*/ 79567 w 357197"/>
                <a:gd name="connsiteY16" fmla="*/ 56365 h 1326590"/>
                <a:gd name="connsiteX17" fmla="*/ 122404 w 357197"/>
                <a:gd name="connsiteY17" fmla="*/ 66308 h 1326590"/>
                <a:gd name="connsiteX18" fmla="*/ 122528 w 357197"/>
                <a:gd name="connsiteY18" fmla="*/ 65511 h 1326590"/>
                <a:gd name="connsiteX19" fmla="*/ 163300 w 357197"/>
                <a:gd name="connsiteY19" fmla="*/ 30625 h 1326590"/>
                <a:gd name="connsiteX20" fmla="*/ 190208 w 357197"/>
                <a:gd name="connsiteY20" fmla="*/ 45012 h 1326590"/>
                <a:gd name="connsiteX21" fmla="*/ 223429 w 357197"/>
                <a:gd name="connsiteY21" fmla="*/ 138 h 1326590"/>
                <a:gd name="connsiteX0" fmla="*/ 223429 w 357197"/>
                <a:gd name="connsiteY0" fmla="*/ 138 h 1326590"/>
                <a:gd name="connsiteX1" fmla="*/ 266098 w 357197"/>
                <a:gd name="connsiteY1" fmla="*/ 43906 h 1326590"/>
                <a:gd name="connsiteX2" fmla="*/ 276313 w 357197"/>
                <a:gd name="connsiteY2" fmla="*/ 121122 h 1326590"/>
                <a:gd name="connsiteX3" fmla="*/ 333463 w 357197"/>
                <a:gd name="connsiteY3" fmla="*/ 220877 h 1326590"/>
                <a:gd name="connsiteX4" fmla="*/ 278330 w 357197"/>
                <a:gd name="connsiteY4" fmla="*/ 328574 h 1326590"/>
                <a:gd name="connsiteX5" fmla="*/ 244900 w 357197"/>
                <a:gd name="connsiteY5" fmla="*/ 376524 h 1326590"/>
                <a:gd name="connsiteX6" fmla="*/ 277689 w 357197"/>
                <a:gd name="connsiteY6" fmla="*/ 1181455 h 1326590"/>
                <a:gd name="connsiteX7" fmla="*/ 160064 w 357197"/>
                <a:gd name="connsiteY7" fmla="*/ 1326590 h 1326590"/>
                <a:gd name="connsiteX8" fmla="*/ 160065 w 357197"/>
                <a:gd name="connsiteY8" fmla="*/ 1326589 h 1326590"/>
                <a:gd name="connsiteX9" fmla="*/ 42440 w 357197"/>
                <a:gd name="connsiteY9" fmla="*/ 1181454 h 1326590"/>
                <a:gd name="connsiteX10" fmla="*/ 83670 w 357197"/>
                <a:gd name="connsiteY10" fmla="*/ 389352 h 1326590"/>
                <a:gd name="connsiteX11" fmla="*/ 81424 w 357197"/>
                <a:gd name="connsiteY11" fmla="*/ 389429 h 1326590"/>
                <a:gd name="connsiteX12" fmla="*/ 53741 w 357197"/>
                <a:gd name="connsiteY12" fmla="*/ 382172 h 1326590"/>
                <a:gd name="connsiteX13" fmla="*/ 4164 w 357197"/>
                <a:gd name="connsiteY13" fmla="*/ 285052 h 1326590"/>
                <a:gd name="connsiteX14" fmla="*/ 19380 w 357197"/>
                <a:gd name="connsiteY14" fmla="*/ 114769 h 1326590"/>
                <a:gd name="connsiteX15" fmla="*/ 55609 w 357197"/>
                <a:gd name="connsiteY15" fmla="*/ 89922 h 1326590"/>
                <a:gd name="connsiteX16" fmla="*/ 82873 w 357197"/>
                <a:gd name="connsiteY16" fmla="*/ 57519 h 1326590"/>
                <a:gd name="connsiteX17" fmla="*/ 122404 w 357197"/>
                <a:gd name="connsiteY17" fmla="*/ 66308 h 1326590"/>
                <a:gd name="connsiteX18" fmla="*/ 122528 w 357197"/>
                <a:gd name="connsiteY18" fmla="*/ 65511 h 1326590"/>
                <a:gd name="connsiteX19" fmla="*/ 163300 w 357197"/>
                <a:gd name="connsiteY19" fmla="*/ 30625 h 1326590"/>
                <a:gd name="connsiteX20" fmla="*/ 190208 w 357197"/>
                <a:gd name="connsiteY20" fmla="*/ 45012 h 1326590"/>
                <a:gd name="connsiteX21" fmla="*/ 223429 w 357197"/>
                <a:gd name="connsiteY21" fmla="*/ 138 h 1326590"/>
                <a:gd name="connsiteX0" fmla="*/ 223429 w 357197"/>
                <a:gd name="connsiteY0" fmla="*/ 138 h 1326590"/>
                <a:gd name="connsiteX1" fmla="*/ 266098 w 357197"/>
                <a:gd name="connsiteY1" fmla="*/ 43906 h 1326590"/>
                <a:gd name="connsiteX2" fmla="*/ 276313 w 357197"/>
                <a:gd name="connsiteY2" fmla="*/ 121122 h 1326590"/>
                <a:gd name="connsiteX3" fmla="*/ 333463 w 357197"/>
                <a:gd name="connsiteY3" fmla="*/ 220877 h 1326590"/>
                <a:gd name="connsiteX4" fmla="*/ 278330 w 357197"/>
                <a:gd name="connsiteY4" fmla="*/ 328574 h 1326590"/>
                <a:gd name="connsiteX5" fmla="*/ 244900 w 357197"/>
                <a:gd name="connsiteY5" fmla="*/ 376524 h 1326590"/>
                <a:gd name="connsiteX6" fmla="*/ 277689 w 357197"/>
                <a:gd name="connsiteY6" fmla="*/ 1181455 h 1326590"/>
                <a:gd name="connsiteX7" fmla="*/ 160064 w 357197"/>
                <a:gd name="connsiteY7" fmla="*/ 1326590 h 1326590"/>
                <a:gd name="connsiteX8" fmla="*/ 160065 w 357197"/>
                <a:gd name="connsiteY8" fmla="*/ 1326589 h 1326590"/>
                <a:gd name="connsiteX9" fmla="*/ 42440 w 357197"/>
                <a:gd name="connsiteY9" fmla="*/ 1181454 h 1326590"/>
                <a:gd name="connsiteX10" fmla="*/ 83670 w 357197"/>
                <a:gd name="connsiteY10" fmla="*/ 389352 h 1326590"/>
                <a:gd name="connsiteX11" fmla="*/ 81424 w 357197"/>
                <a:gd name="connsiteY11" fmla="*/ 389429 h 1326590"/>
                <a:gd name="connsiteX12" fmla="*/ 53741 w 357197"/>
                <a:gd name="connsiteY12" fmla="*/ 382172 h 1326590"/>
                <a:gd name="connsiteX13" fmla="*/ 4164 w 357197"/>
                <a:gd name="connsiteY13" fmla="*/ 285052 h 1326590"/>
                <a:gd name="connsiteX14" fmla="*/ 19380 w 357197"/>
                <a:gd name="connsiteY14" fmla="*/ 114769 h 1326590"/>
                <a:gd name="connsiteX15" fmla="*/ 55609 w 357197"/>
                <a:gd name="connsiteY15" fmla="*/ 89922 h 1326590"/>
                <a:gd name="connsiteX16" fmla="*/ 82873 w 357197"/>
                <a:gd name="connsiteY16" fmla="*/ 57519 h 1326590"/>
                <a:gd name="connsiteX17" fmla="*/ 122404 w 357197"/>
                <a:gd name="connsiteY17" fmla="*/ 66308 h 1326590"/>
                <a:gd name="connsiteX18" fmla="*/ 163300 w 357197"/>
                <a:gd name="connsiteY18" fmla="*/ 30625 h 1326590"/>
                <a:gd name="connsiteX19" fmla="*/ 190208 w 357197"/>
                <a:gd name="connsiteY19" fmla="*/ 45012 h 1326590"/>
                <a:gd name="connsiteX20" fmla="*/ 223429 w 357197"/>
                <a:gd name="connsiteY20" fmla="*/ 138 h 1326590"/>
                <a:gd name="connsiteX0" fmla="*/ 223429 w 357197"/>
                <a:gd name="connsiteY0" fmla="*/ 138 h 1326590"/>
                <a:gd name="connsiteX1" fmla="*/ 266098 w 357197"/>
                <a:gd name="connsiteY1" fmla="*/ 43906 h 1326590"/>
                <a:gd name="connsiteX2" fmla="*/ 276313 w 357197"/>
                <a:gd name="connsiteY2" fmla="*/ 121122 h 1326590"/>
                <a:gd name="connsiteX3" fmla="*/ 333463 w 357197"/>
                <a:gd name="connsiteY3" fmla="*/ 220877 h 1326590"/>
                <a:gd name="connsiteX4" fmla="*/ 278330 w 357197"/>
                <a:gd name="connsiteY4" fmla="*/ 328574 h 1326590"/>
                <a:gd name="connsiteX5" fmla="*/ 244900 w 357197"/>
                <a:gd name="connsiteY5" fmla="*/ 376524 h 1326590"/>
                <a:gd name="connsiteX6" fmla="*/ 277689 w 357197"/>
                <a:gd name="connsiteY6" fmla="*/ 1181455 h 1326590"/>
                <a:gd name="connsiteX7" fmla="*/ 160064 w 357197"/>
                <a:gd name="connsiteY7" fmla="*/ 1326590 h 1326590"/>
                <a:gd name="connsiteX8" fmla="*/ 160065 w 357197"/>
                <a:gd name="connsiteY8" fmla="*/ 1326589 h 1326590"/>
                <a:gd name="connsiteX9" fmla="*/ 42440 w 357197"/>
                <a:gd name="connsiteY9" fmla="*/ 1181454 h 1326590"/>
                <a:gd name="connsiteX10" fmla="*/ 83670 w 357197"/>
                <a:gd name="connsiteY10" fmla="*/ 389352 h 1326590"/>
                <a:gd name="connsiteX11" fmla="*/ 81424 w 357197"/>
                <a:gd name="connsiteY11" fmla="*/ 389429 h 1326590"/>
                <a:gd name="connsiteX12" fmla="*/ 53741 w 357197"/>
                <a:gd name="connsiteY12" fmla="*/ 382172 h 1326590"/>
                <a:gd name="connsiteX13" fmla="*/ 4164 w 357197"/>
                <a:gd name="connsiteY13" fmla="*/ 285052 h 1326590"/>
                <a:gd name="connsiteX14" fmla="*/ 19380 w 357197"/>
                <a:gd name="connsiteY14" fmla="*/ 114769 h 1326590"/>
                <a:gd name="connsiteX15" fmla="*/ 55609 w 357197"/>
                <a:gd name="connsiteY15" fmla="*/ 89922 h 1326590"/>
                <a:gd name="connsiteX16" fmla="*/ 82873 w 357197"/>
                <a:gd name="connsiteY16" fmla="*/ 57519 h 1326590"/>
                <a:gd name="connsiteX17" fmla="*/ 122404 w 357197"/>
                <a:gd name="connsiteY17" fmla="*/ 66308 h 1326590"/>
                <a:gd name="connsiteX18" fmla="*/ 146770 w 357197"/>
                <a:gd name="connsiteY18" fmla="*/ 36396 h 1326590"/>
                <a:gd name="connsiteX19" fmla="*/ 190208 w 357197"/>
                <a:gd name="connsiteY19" fmla="*/ 45012 h 1326590"/>
                <a:gd name="connsiteX20" fmla="*/ 223429 w 357197"/>
                <a:gd name="connsiteY20" fmla="*/ 138 h 1326590"/>
                <a:gd name="connsiteX0" fmla="*/ 223429 w 357197"/>
                <a:gd name="connsiteY0" fmla="*/ 138 h 1326590"/>
                <a:gd name="connsiteX1" fmla="*/ 266098 w 357197"/>
                <a:gd name="connsiteY1" fmla="*/ 43906 h 1326590"/>
                <a:gd name="connsiteX2" fmla="*/ 276313 w 357197"/>
                <a:gd name="connsiteY2" fmla="*/ 121122 h 1326590"/>
                <a:gd name="connsiteX3" fmla="*/ 333463 w 357197"/>
                <a:gd name="connsiteY3" fmla="*/ 220877 h 1326590"/>
                <a:gd name="connsiteX4" fmla="*/ 278330 w 357197"/>
                <a:gd name="connsiteY4" fmla="*/ 328574 h 1326590"/>
                <a:gd name="connsiteX5" fmla="*/ 244900 w 357197"/>
                <a:gd name="connsiteY5" fmla="*/ 376524 h 1326590"/>
                <a:gd name="connsiteX6" fmla="*/ 277689 w 357197"/>
                <a:gd name="connsiteY6" fmla="*/ 1181455 h 1326590"/>
                <a:gd name="connsiteX7" fmla="*/ 160064 w 357197"/>
                <a:gd name="connsiteY7" fmla="*/ 1326590 h 1326590"/>
                <a:gd name="connsiteX8" fmla="*/ 160065 w 357197"/>
                <a:gd name="connsiteY8" fmla="*/ 1326589 h 1326590"/>
                <a:gd name="connsiteX9" fmla="*/ 42440 w 357197"/>
                <a:gd name="connsiteY9" fmla="*/ 1181454 h 1326590"/>
                <a:gd name="connsiteX10" fmla="*/ 83670 w 357197"/>
                <a:gd name="connsiteY10" fmla="*/ 389352 h 1326590"/>
                <a:gd name="connsiteX11" fmla="*/ 81424 w 357197"/>
                <a:gd name="connsiteY11" fmla="*/ 389429 h 1326590"/>
                <a:gd name="connsiteX12" fmla="*/ 53741 w 357197"/>
                <a:gd name="connsiteY12" fmla="*/ 382172 h 1326590"/>
                <a:gd name="connsiteX13" fmla="*/ 4164 w 357197"/>
                <a:gd name="connsiteY13" fmla="*/ 285052 h 1326590"/>
                <a:gd name="connsiteX14" fmla="*/ 19380 w 357197"/>
                <a:gd name="connsiteY14" fmla="*/ 114769 h 1326590"/>
                <a:gd name="connsiteX15" fmla="*/ 55609 w 357197"/>
                <a:gd name="connsiteY15" fmla="*/ 89922 h 1326590"/>
                <a:gd name="connsiteX16" fmla="*/ 82873 w 357197"/>
                <a:gd name="connsiteY16" fmla="*/ 57519 h 1326590"/>
                <a:gd name="connsiteX17" fmla="*/ 122404 w 357197"/>
                <a:gd name="connsiteY17" fmla="*/ 66308 h 1326590"/>
                <a:gd name="connsiteX18" fmla="*/ 146770 w 357197"/>
                <a:gd name="connsiteY18" fmla="*/ 36396 h 1326590"/>
                <a:gd name="connsiteX19" fmla="*/ 190208 w 357197"/>
                <a:gd name="connsiteY19" fmla="*/ 45012 h 1326590"/>
                <a:gd name="connsiteX20" fmla="*/ 223429 w 357197"/>
                <a:gd name="connsiteY20" fmla="*/ 138 h 1326590"/>
                <a:gd name="connsiteX0" fmla="*/ 223429 w 357197"/>
                <a:gd name="connsiteY0" fmla="*/ 138 h 1326590"/>
                <a:gd name="connsiteX1" fmla="*/ 266098 w 357197"/>
                <a:gd name="connsiteY1" fmla="*/ 43906 h 1326590"/>
                <a:gd name="connsiteX2" fmla="*/ 276313 w 357197"/>
                <a:gd name="connsiteY2" fmla="*/ 121122 h 1326590"/>
                <a:gd name="connsiteX3" fmla="*/ 333463 w 357197"/>
                <a:gd name="connsiteY3" fmla="*/ 220877 h 1326590"/>
                <a:gd name="connsiteX4" fmla="*/ 278330 w 357197"/>
                <a:gd name="connsiteY4" fmla="*/ 328574 h 1326590"/>
                <a:gd name="connsiteX5" fmla="*/ 244900 w 357197"/>
                <a:gd name="connsiteY5" fmla="*/ 376524 h 1326590"/>
                <a:gd name="connsiteX6" fmla="*/ 277689 w 357197"/>
                <a:gd name="connsiteY6" fmla="*/ 1181455 h 1326590"/>
                <a:gd name="connsiteX7" fmla="*/ 160064 w 357197"/>
                <a:gd name="connsiteY7" fmla="*/ 1326590 h 1326590"/>
                <a:gd name="connsiteX8" fmla="*/ 160065 w 357197"/>
                <a:gd name="connsiteY8" fmla="*/ 1326589 h 1326590"/>
                <a:gd name="connsiteX9" fmla="*/ 42440 w 357197"/>
                <a:gd name="connsiteY9" fmla="*/ 1181454 h 1326590"/>
                <a:gd name="connsiteX10" fmla="*/ 83670 w 357197"/>
                <a:gd name="connsiteY10" fmla="*/ 389352 h 1326590"/>
                <a:gd name="connsiteX11" fmla="*/ 81424 w 357197"/>
                <a:gd name="connsiteY11" fmla="*/ 389429 h 1326590"/>
                <a:gd name="connsiteX12" fmla="*/ 53741 w 357197"/>
                <a:gd name="connsiteY12" fmla="*/ 382172 h 1326590"/>
                <a:gd name="connsiteX13" fmla="*/ 4164 w 357197"/>
                <a:gd name="connsiteY13" fmla="*/ 285052 h 1326590"/>
                <a:gd name="connsiteX14" fmla="*/ 19380 w 357197"/>
                <a:gd name="connsiteY14" fmla="*/ 114769 h 1326590"/>
                <a:gd name="connsiteX15" fmla="*/ 55609 w 357197"/>
                <a:gd name="connsiteY15" fmla="*/ 89922 h 1326590"/>
                <a:gd name="connsiteX16" fmla="*/ 82873 w 357197"/>
                <a:gd name="connsiteY16" fmla="*/ 57519 h 1326590"/>
                <a:gd name="connsiteX17" fmla="*/ 122404 w 357197"/>
                <a:gd name="connsiteY17" fmla="*/ 66308 h 1326590"/>
                <a:gd name="connsiteX18" fmla="*/ 146770 w 357197"/>
                <a:gd name="connsiteY18" fmla="*/ 36396 h 1326590"/>
                <a:gd name="connsiteX19" fmla="*/ 190208 w 357197"/>
                <a:gd name="connsiteY19" fmla="*/ 45012 h 1326590"/>
                <a:gd name="connsiteX20" fmla="*/ 223429 w 357197"/>
                <a:gd name="connsiteY20" fmla="*/ 138 h 1326590"/>
                <a:gd name="connsiteX0" fmla="*/ 223429 w 357197"/>
                <a:gd name="connsiteY0" fmla="*/ 138 h 1326590"/>
                <a:gd name="connsiteX1" fmla="*/ 266098 w 357197"/>
                <a:gd name="connsiteY1" fmla="*/ 43906 h 1326590"/>
                <a:gd name="connsiteX2" fmla="*/ 276313 w 357197"/>
                <a:gd name="connsiteY2" fmla="*/ 121122 h 1326590"/>
                <a:gd name="connsiteX3" fmla="*/ 333463 w 357197"/>
                <a:gd name="connsiteY3" fmla="*/ 220877 h 1326590"/>
                <a:gd name="connsiteX4" fmla="*/ 278330 w 357197"/>
                <a:gd name="connsiteY4" fmla="*/ 328574 h 1326590"/>
                <a:gd name="connsiteX5" fmla="*/ 244900 w 357197"/>
                <a:gd name="connsiteY5" fmla="*/ 376524 h 1326590"/>
                <a:gd name="connsiteX6" fmla="*/ 277689 w 357197"/>
                <a:gd name="connsiteY6" fmla="*/ 1181455 h 1326590"/>
                <a:gd name="connsiteX7" fmla="*/ 160064 w 357197"/>
                <a:gd name="connsiteY7" fmla="*/ 1326590 h 1326590"/>
                <a:gd name="connsiteX8" fmla="*/ 160065 w 357197"/>
                <a:gd name="connsiteY8" fmla="*/ 1326589 h 1326590"/>
                <a:gd name="connsiteX9" fmla="*/ 42440 w 357197"/>
                <a:gd name="connsiteY9" fmla="*/ 1181454 h 1326590"/>
                <a:gd name="connsiteX10" fmla="*/ 83670 w 357197"/>
                <a:gd name="connsiteY10" fmla="*/ 389352 h 1326590"/>
                <a:gd name="connsiteX11" fmla="*/ 81424 w 357197"/>
                <a:gd name="connsiteY11" fmla="*/ 389429 h 1326590"/>
                <a:gd name="connsiteX12" fmla="*/ 53741 w 357197"/>
                <a:gd name="connsiteY12" fmla="*/ 382172 h 1326590"/>
                <a:gd name="connsiteX13" fmla="*/ 4164 w 357197"/>
                <a:gd name="connsiteY13" fmla="*/ 285052 h 1326590"/>
                <a:gd name="connsiteX14" fmla="*/ 19380 w 357197"/>
                <a:gd name="connsiteY14" fmla="*/ 114769 h 1326590"/>
                <a:gd name="connsiteX15" fmla="*/ 55609 w 357197"/>
                <a:gd name="connsiteY15" fmla="*/ 89922 h 1326590"/>
                <a:gd name="connsiteX16" fmla="*/ 82873 w 357197"/>
                <a:gd name="connsiteY16" fmla="*/ 57519 h 1326590"/>
                <a:gd name="connsiteX17" fmla="*/ 122404 w 357197"/>
                <a:gd name="connsiteY17" fmla="*/ 66308 h 1326590"/>
                <a:gd name="connsiteX18" fmla="*/ 147872 w 357197"/>
                <a:gd name="connsiteY18" fmla="*/ 31780 h 1326590"/>
                <a:gd name="connsiteX19" fmla="*/ 190208 w 357197"/>
                <a:gd name="connsiteY19" fmla="*/ 45012 h 1326590"/>
                <a:gd name="connsiteX20" fmla="*/ 223429 w 357197"/>
                <a:gd name="connsiteY20" fmla="*/ 138 h 1326590"/>
                <a:gd name="connsiteX0" fmla="*/ 223429 w 357197"/>
                <a:gd name="connsiteY0" fmla="*/ 166 h 1326618"/>
                <a:gd name="connsiteX1" fmla="*/ 266098 w 357197"/>
                <a:gd name="connsiteY1" fmla="*/ 43934 h 1326618"/>
                <a:gd name="connsiteX2" fmla="*/ 276313 w 357197"/>
                <a:gd name="connsiteY2" fmla="*/ 121150 h 1326618"/>
                <a:gd name="connsiteX3" fmla="*/ 333463 w 357197"/>
                <a:gd name="connsiteY3" fmla="*/ 220905 h 1326618"/>
                <a:gd name="connsiteX4" fmla="*/ 278330 w 357197"/>
                <a:gd name="connsiteY4" fmla="*/ 328602 h 1326618"/>
                <a:gd name="connsiteX5" fmla="*/ 244900 w 357197"/>
                <a:gd name="connsiteY5" fmla="*/ 376552 h 1326618"/>
                <a:gd name="connsiteX6" fmla="*/ 277689 w 357197"/>
                <a:gd name="connsiteY6" fmla="*/ 1181483 h 1326618"/>
                <a:gd name="connsiteX7" fmla="*/ 160064 w 357197"/>
                <a:gd name="connsiteY7" fmla="*/ 1326618 h 1326618"/>
                <a:gd name="connsiteX8" fmla="*/ 160065 w 357197"/>
                <a:gd name="connsiteY8" fmla="*/ 1326617 h 1326618"/>
                <a:gd name="connsiteX9" fmla="*/ 42440 w 357197"/>
                <a:gd name="connsiteY9" fmla="*/ 1181482 h 1326618"/>
                <a:gd name="connsiteX10" fmla="*/ 83670 w 357197"/>
                <a:gd name="connsiteY10" fmla="*/ 389380 h 1326618"/>
                <a:gd name="connsiteX11" fmla="*/ 81424 w 357197"/>
                <a:gd name="connsiteY11" fmla="*/ 389457 h 1326618"/>
                <a:gd name="connsiteX12" fmla="*/ 53741 w 357197"/>
                <a:gd name="connsiteY12" fmla="*/ 382200 h 1326618"/>
                <a:gd name="connsiteX13" fmla="*/ 4164 w 357197"/>
                <a:gd name="connsiteY13" fmla="*/ 285080 h 1326618"/>
                <a:gd name="connsiteX14" fmla="*/ 19380 w 357197"/>
                <a:gd name="connsiteY14" fmla="*/ 114797 h 1326618"/>
                <a:gd name="connsiteX15" fmla="*/ 55609 w 357197"/>
                <a:gd name="connsiteY15" fmla="*/ 89950 h 1326618"/>
                <a:gd name="connsiteX16" fmla="*/ 82873 w 357197"/>
                <a:gd name="connsiteY16" fmla="*/ 57547 h 1326618"/>
                <a:gd name="connsiteX17" fmla="*/ 122404 w 357197"/>
                <a:gd name="connsiteY17" fmla="*/ 66336 h 1326618"/>
                <a:gd name="connsiteX18" fmla="*/ 147872 w 357197"/>
                <a:gd name="connsiteY18" fmla="*/ 31808 h 1326618"/>
                <a:gd name="connsiteX19" fmla="*/ 190208 w 357197"/>
                <a:gd name="connsiteY19" fmla="*/ 45040 h 1326618"/>
                <a:gd name="connsiteX20" fmla="*/ 223429 w 357197"/>
                <a:gd name="connsiteY20" fmla="*/ 166 h 1326618"/>
                <a:gd name="connsiteX0" fmla="*/ 223429 w 357197"/>
                <a:gd name="connsiteY0" fmla="*/ 2 h 1326454"/>
                <a:gd name="connsiteX1" fmla="*/ 259486 w 357197"/>
                <a:gd name="connsiteY1" fmla="*/ 43770 h 1326454"/>
                <a:gd name="connsiteX2" fmla="*/ 276313 w 357197"/>
                <a:gd name="connsiteY2" fmla="*/ 120986 h 1326454"/>
                <a:gd name="connsiteX3" fmla="*/ 333463 w 357197"/>
                <a:gd name="connsiteY3" fmla="*/ 220741 h 1326454"/>
                <a:gd name="connsiteX4" fmla="*/ 278330 w 357197"/>
                <a:gd name="connsiteY4" fmla="*/ 328438 h 1326454"/>
                <a:gd name="connsiteX5" fmla="*/ 244900 w 357197"/>
                <a:gd name="connsiteY5" fmla="*/ 376388 h 1326454"/>
                <a:gd name="connsiteX6" fmla="*/ 277689 w 357197"/>
                <a:gd name="connsiteY6" fmla="*/ 1181319 h 1326454"/>
                <a:gd name="connsiteX7" fmla="*/ 160064 w 357197"/>
                <a:gd name="connsiteY7" fmla="*/ 1326454 h 1326454"/>
                <a:gd name="connsiteX8" fmla="*/ 160065 w 357197"/>
                <a:gd name="connsiteY8" fmla="*/ 1326453 h 1326454"/>
                <a:gd name="connsiteX9" fmla="*/ 42440 w 357197"/>
                <a:gd name="connsiteY9" fmla="*/ 1181318 h 1326454"/>
                <a:gd name="connsiteX10" fmla="*/ 83670 w 357197"/>
                <a:gd name="connsiteY10" fmla="*/ 389216 h 1326454"/>
                <a:gd name="connsiteX11" fmla="*/ 81424 w 357197"/>
                <a:gd name="connsiteY11" fmla="*/ 389293 h 1326454"/>
                <a:gd name="connsiteX12" fmla="*/ 53741 w 357197"/>
                <a:gd name="connsiteY12" fmla="*/ 382036 h 1326454"/>
                <a:gd name="connsiteX13" fmla="*/ 4164 w 357197"/>
                <a:gd name="connsiteY13" fmla="*/ 284916 h 1326454"/>
                <a:gd name="connsiteX14" fmla="*/ 19380 w 357197"/>
                <a:gd name="connsiteY14" fmla="*/ 114633 h 1326454"/>
                <a:gd name="connsiteX15" fmla="*/ 55609 w 357197"/>
                <a:gd name="connsiteY15" fmla="*/ 89786 h 1326454"/>
                <a:gd name="connsiteX16" fmla="*/ 82873 w 357197"/>
                <a:gd name="connsiteY16" fmla="*/ 57383 h 1326454"/>
                <a:gd name="connsiteX17" fmla="*/ 122404 w 357197"/>
                <a:gd name="connsiteY17" fmla="*/ 66172 h 1326454"/>
                <a:gd name="connsiteX18" fmla="*/ 147872 w 357197"/>
                <a:gd name="connsiteY18" fmla="*/ 31644 h 1326454"/>
                <a:gd name="connsiteX19" fmla="*/ 190208 w 357197"/>
                <a:gd name="connsiteY19" fmla="*/ 44876 h 1326454"/>
                <a:gd name="connsiteX20" fmla="*/ 223429 w 357197"/>
                <a:gd name="connsiteY20" fmla="*/ 2 h 1326454"/>
                <a:gd name="connsiteX0" fmla="*/ 220123 w 357197"/>
                <a:gd name="connsiteY0" fmla="*/ 2 h 1317221"/>
                <a:gd name="connsiteX1" fmla="*/ 259486 w 357197"/>
                <a:gd name="connsiteY1" fmla="*/ 34537 h 1317221"/>
                <a:gd name="connsiteX2" fmla="*/ 276313 w 357197"/>
                <a:gd name="connsiteY2" fmla="*/ 111753 h 1317221"/>
                <a:gd name="connsiteX3" fmla="*/ 333463 w 357197"/>
                <a:gd name="connsiteY3" fmla="*/ 211508 h 1317221"/>
                <a:gd name="connsiteX4" fmla="*/ 278330 w 357197"/>
                <a:gd name="connsiteY4" fmla="*/ 319205 h 1317221"/>
                <a:gd name="connsiteX5" fmla="*/ 244900 w 357197"/>
                <a:gd name="connsiteY5" fmla="*/ 367155 h 1317221"/>
                <a:gd name="connsiteX6" fmla="*/ 277689 w 357197"/>
                <a:gd name="connsiteY6" fmla="*/ 1172086 h 1317221"/>
                <a:gd name="connsiteX7" fmla="*/ 160064 w 357197"/>
                <a:gd name="connsiteY7" fmla="*/ 1317221 h 1317221"/>
                <a:gd name="connsiteX8" fmla="*/ 160065 w 357197"/>
                <a:gd name="connsiteY8" fmla="*/ 1317220 h 1317221"/>
                <a:gd name="connsiteX9" fmla="*/ 42440 w 357197"/>
                <a:gd name="connsiteY9" fmla="*/ 1172085 h 1317221"/>
                <a:gd name="connsiteX10" fmla="*/ 83670 w 357197"/>
                <a:gd name="connsiteY10" fmla="*/ 379983 h 1317221"/>
                <a:gd name="connsiteX11" fmla="*/ 81424 w 357197"/>
                <a:gd name="connsiteY11" fmla="*/ 380060 h 1317221"/>
                <a:gd name="connsiteX12" fmla="*/ 53741 w 357197"/>
                <a:gd name="connsiteY12" fmla="*/ 372803 h 1317221"/>
                <a:gd name="connsiteX13" fmla="*/ 4164 w 357197"/>
                <a:gd name="connsiteY13" fmla="*/ 275683 h 1317221"/>
                <a:gd name="connsiteX14" fmla="*/ 19380 w 357197"/>
                <a:gd name="connsiteY14" fmla="*/ 105400 h 1317221"/>
                <a:gd name="connsiteX15" fmla="*/ 55609 w 357197"/>
                <a:gd name="connsiteY15" fmla="*/ 80553 h 1317221"/>
                <a:gd name="connsiteX16" fmla="*/ 82873 w 357197"/>
                <a:gd name="connsiteY16" fmla="*/ 48150 h 1317221"/>
                <a:gd name="connsiteX17" fmla="*/ 122404 w 357197"/>
                <a:gd name="connsiteY17" fmla="*/ 56939 h 1317221"/>
                <a:gd name="connsiteX18" fmla="*/ 147872 w 357197"/>
                <a:gd name="connsiteY18" fmla="*/ 22411 h 1317221"/>
                <a:gd name="connsiteX19" fmla="*/ 190208 w 357197"/>
                <a:gd name="connsiteY19" fmla="*/ 35643 h 1317221"/>
                <a:gd name="connsiteX20" fmla="*/ 220123 w 357197"/>
                <a:gd name="connsiteY20" fmla="*/ 2 h 1317221"/>
                <a:gd name="connsiteX0" fmla="*/ 220123 w 357197"/>
                <a:gd name="connsiteY0" fmla="*/ 442 h 1317661"/>
                <a:gd name="connsiteX1" fmla="*/ 259486 w 357197"/>
                <a:gd name="connsiteY1" fmla="*/ 34977 h 1317661"/>
                <a:gd name="connsiteX2" fmla="*/ 276313 w 357197"/>
                <a:gd name="connsiteY2" fmla="*/ 112193 h 1317661"/>
                <a:gd name="connsiteX3" fmla="*/ 333463 w 357197"/>
                <a:gd name="connsiteY3" fmla="*/ 211948 h 1317661"/>
                <a:gd name="connsiteX4" fmla="*/ 278330 w 357197"/>
                <a:gd name="connsiteY4" fmla="*/ 319645 h 1317661"/>
                <a:gd name="connsiteX5" fmla="*/ 244900 w 357197"/>
                <a:gd name="connsiteY5" fmla="*/ 367595 h 1317661"/>
                <a:gd name="connsiteX6" fmla="*/ 277689 w 357197"/>
                <a:gd name="connsiteY6" fmla="*/ 1172526 h 1317661"/>
                <a:gd name="connsiteX7" fmla="*/ 160064 w 357197"/>
                <a:gd name="connsiteY7" fmla="*/ 1317661 h 1317661"/>
                <a:gd name="connsiteX8" fmla="*/ 160065 w 357197"/>
                <a:gd name="connsiteY8" fmla="*/ 1317660 h 1317661"/>
                <a:gd name="connsiteX9" fmla="*/ 42440 w 357197"/>
                <a:gd name="connsiteY9" fmla="*/ 1172525 h 1317661"/>
                <a:gd name="connsiteX10" fmla="*/ 83670 w 357197"/>
                <a:gd name="connsiteY10" fmla="*/ 380423 h 1317661"/>
                <a:gd name="connsiteX11" fmla="*/ 81424 w 357197"/>
                <a:gd name="connsiteY11" fmla="*/ 380500 h 1317661"/>
                <a:gd name="connsiteX12" fmla="*/ 53741 w 357197"/>
                <a:gd name="connsiteY12" fmla="*/ 373243 h 1317661"/>
                <a:gd name="connsiteX13" fmla="*/ 4164 w 357197"/>
                <a:gd name="connsiteY13" fmla="*/ 276123 h 1317661"/>
                <a:gd name="connsiteX14" fmla="*/ 19380 w 357197"/>
                <a:gd name="connsiteY14" fmla="*/ 105840 h 1317661"/>
                <a:gd name="connsiteX15" fmla="*/ 55609 w 357197"/>
                <a:gd name="connsiteY15" fmla="*/ 80993 h 1317661"/>
                <a:gd name="connsiteX16" fmla="*/ 82873 w 357197"/>
                <a:gd name="connsiteY16" fmla="*/ 48590 h 1317661"/>
                <a:gd name="connsiteX17" fmla="*/ 122404 w 357197"/>
                <a:gd name="connsiteY17" fmla="*/ 57379 h 1317661"/>
                <a:gd name="connsiteX18" fmla="*/ 147872 w 357197"/>
                <a:gd name="connsiteY18" fmla="*/ 22851 h 1317661"/>
                <a:gd name="connsiteX19" fmla="*/ 190208 w 357197"/>
                <a:gd name="connsiteY19" fmla="*/ 36083 h 1317661"/>
                <a:gd name="connsiteX20" fmla="*/ 220123 w 357197"/>
                <a:gd name="connsiteY20" fmla="*/ 442 h 1317661"/>
                <a:gd name="connsiteX0" fmla="*/ 220123 w 357197"/>
                <a:gd name="connsiteY0" fmla="*/ 442 h 1317661"/>
                <a:gd name="connsiteX1" fmla="*/ 259486 w 357197"/>
                <a:gd name="connsiteY1" fmla="*/ 34977 h 1317661"/>
                <a:gd name="connsiteX2" fmla="*/ 276313 w 357197"/>
                <a:gd name="connsiteY2" fmla="*/ 112193 h 1317661"/>
                <a:gd name="connsiteX3" fmla="*/ 333463 w 357197"/>
                <a:gd name="connsiteY3" fmla="*/ 211948 h 1317661"/>
                <a:gd name="connsiteX4" fmla="*/ 278330 w 357197"/>
                <a:gd name="connsiteY4" fmla="*/ 319645 h 1317661"/>
                <a:gd name="connsiteX5" fmla="*/ 244900 w 357197"/>
                <a:gd name="connsiteY5" fmla="*/ 367595 h 1317661"/>
                <a:gd name="connsiteX6" fmla="*/ 277689 w 357197"/>
                <a:gd name="connsiteY6" fmla="*/ 1172526 h 1317661"/>
                <a:gd name="connsiteX7" fmla="*/ 160064 w 357197"/>
                <a:gd name="connsiteY7" fmla="*/ 1317661 h 1317661"/>
                <a:gd name="connsiteX8" fmla="*/ 160065 w 357197"/>
                <a:gd name="connsiteY8" fmla="*/ 1317660 h 1317661"/>
                <a:gd name="connsiteX9" fmla="*/ 42440 w 357197"/>
                <a:gd name="connsiteY9" fmla="*/ 1172525 h 1317661"/>
                <a:gd name="connsiteX10" fmla="*/ 83670 w 357197"/>
                <a:gd name="connsiteY10" fmla="*/ 380423 h 1317661"/>
                <a:gd name="connsiteX11" fmla="*/ 81424 w 357197"/>
                <a:gd name="connsiteY11" fmla="*/ 380500 h 1317661"/>
                <a:gd name="connsiteX12" fmla="*/ 53741 w 357197"/>
                <a:gd name="connsiteY12" fmla="*/ 373243 h 1317661"/>
                <a:gd name="connsiteX13" fmla="*/ 4164 w 357197"/>
                <a:gd name="connsiteY13" fmla="*/ 276123 h 1317661"/>
                <a:gd name="connsiteX14" fmla="*/ 19380 w 357197"/>
                <a:gd name="connsiteY14" fmla="*/ 105840 h 1317661"/>
                <a:gd name="connsiteX15" fmla="*/ 55609 w 357197"/>
                <a:gd name="connsiteY15" fmla="*/ 80993 h 1317661"/>
                <a:gd name="connsiteX16" fmla="*/ 82873 w 357197"/>
                <a:gd name="connsiteY16" fmla="*/ 48590 h 1317661"/>
                <a:gd name="connsiteX17" fmla="*/ 122404 w 357197"/>
                <a:gd name="connsiteY17" fmla="*/ 57379 h 1317661"/>
                <a:gd name="connsiteX18" fmla="*/ 147872 w 357197"/>
                <a:gd name="connsiteY18" fmla="*/ 22851 h 1317661"/>
                <a:gd name="connsiteX19" fmla="*/ 190208 w 357197"/>
                <a:gd name="connsiteY19" fmla="*/ 36083 h 1317661"/>
                <a:gd name="connsiteX20" fmla="*/ 220123 w 357197"/>
                <a:gd name="connsiteY20" fmla="*/ 442 h 1317661"/>
                <a:gd name="connsiteX0" fmla="*/ 220123 w 341481"/>
                <a:gd name="connsiteY0" fmla="*/ 442 h 1317661"/>
                <a:gd name="connsiteX1" fmla="*/ 259486 w 341481"/>
                <a:gd name="connsiteY1" fmla="*/ 34977 h 1317661"/>
                <a:gd name="connsiteX2" fmla="*/ 276313 w 341481"/>
                <a:gd name="connsiteY2" fmla="*/ 112193 h 1317661"/>
                <a:gd name="connsiteX3" fmla="*/ 333463 w 341481"/>
                <a:gd name="connsiteY3" fmla="*/ 211948 h 1317661"/>
                <a:gd name="connsiteX4" fmla="*/ 278330 w 341481"/>
                <a:gd name="connsiteY4" fmla="*/ 319645 h 1317661"/>
                <a:gd name="connsiteX5" fmla="*/ 244900 w 341481"/>
                <a:gd name="connsiteY5" fmla="*/ 367595 h 1317661"/>
                <a:gd name="connsiteX6" fmla="*/ 277689 w 341481"/>
                <a:gd name="connsiteY6" fmla="*/ 1172526 h 1317661"/>
                <a:gd name="connsiteX7" fmla="*/ 160064 w 341481"/>
                <a:gd name="connsiteY7" fmla="*/ 1317661 h 1317661"/>
                <a:gd name="connsiteX8" fmla="*/ 160065 w 341481"/>
                <a:gd name="connsiteY8" fmla="*/ 1317660 h 1317661"/>
                <a:gd name="connsiteX9" fmla="*/ 42440 w 341481"/>
                <a:gd name="connsiteY9" fmla="*/ 1172525 h 1317661"/>
                <a:gd name="connsiteX10" fmla="*/ 83670 w 341481"/>
                <a:gd name="connsiteY10" fmla="*/ 380423 h 1317661"/>
                <a:gd name="connsiteX11" fmla="*/ 81424 w 341481"/>
                <a:gd name="connsiteY11" fmla="*/ 380500 h 1317661"/>
                <a:gd name="connsiteX12" fmla="*/ 53741 w 341481"/>
                <a:gd name="connsiteY12" fmla="*/ 373243 h 1317661"/>
                <a:gd name="connsiteX13" fmla="*/ 4164 w 341481"/>
                <a:gd name="connsiteY13" fmla="*/ 276123 h 1317661"/>
                <a:gd name="connsiteX14" fmla="*/ 19380 w 341481"/>
                <a:gd name="connsiteY14" fmla="*/ 105840 h 1317661"/>
                <a:gd name="connsiteX15" fmla="*/ 55609 w 341481"/>
                <a:gd name="connsiteY15" fmla="*/ 80993 h 1317661"/>
                <a:gd name="connsiteX16" fmla="*/ 82873 w 341481"/>
                <a:gd name="connsiteY16" fmla="*/ 48590 h 1317661"/>
                <a:gd name="connsiteX17" fmla="*/ 122404 w 341481"/>
                <a:gd name="connsiteY17" fmla="*/ 57379 h 1317661"/>
                <a:gd name="connsiteX18" fmla="*/ 147872 w 341481"/>
                <a:gd name="connsiteY18" fmla="*/ 22851 h 1317661"/>
                <a:gd name="connsiteX19" fmla="*/ 190208 w 341481"/>
                <a:gd name="connsiteY19" fmla="*/ 36083 h 1317661"/>
                <a:gd name="connsiteX20" fmla="*/ 220123 w 341481"/>
                <a:gd name="connsiteY20" fmla="*/ 442 h 1317661"/>
                <a:gd name="connsiteX0" fmla="*/ 220123 w 339522"/>
                <a:gd name="connsiteY0" fmla="*/ 442 h 1317661"/>
                <a:gd name="connsiteX1" fmla="*/ 259486 w 339522"/>
                <a:gd name="connsiteY1" fmla="*/ 34977 h 1317661"/>
                <a:gd name="connsiteX2" fmla="*/ 276313 w 339522"/>
                <a:gd name="connsiteY2" fmla="*/ 112193 h 1317661"/>
                <a:gd name="connsiteX3" fmla="*/ 331682 w 339522"/>
                <a:gd name="connsiteY3" fmla="*/ 92803 h 1317661"/>
                <a:gd name="connsiteX4" fmla="*/ 333463 w 339522"/>
                <a:gd name="connsiteY4" fmla="*/ 211948 h 1317661"/>
                <a:gd name="connsiteX5" fmla="*/ 278330 w 339522"/>
                <a:gd name="connsiteY5" fmla="*/ 319645 h 1317661"/>
                <a:gd name="connsiteX6" fmla="*/ 244900 w 339522"/>
                <a:gd name="connsiteY6" fmla="*/ 367595 h 1317661"/>
                <a:gd name="connsiteX7" fmla="*/ 277689 w 339522"/>
                <a:gd name="connsiteY7" fmla="*/ 1172526 h 1317661"/>
                <a:gd name="connsiteX8" fmla="*/ 160064 w 339522"/>
                <a:gd name="connsiteY8" fmla="*/ 1317661 h 1317661"/>
                <a:gd name="connsiteX9" fmla="*/ 160065 w 339522"/>
                <a:gd name="connsiteY9" fmla="*/ 1317660 h 1317661"/>
                <a:gd name="connsiteX10" fmla="*/ 42440 w 339522"/>
                <a:gd name="connsiteY10" fmla="*/ 1172525 h 1317661"/>
                <a:gd name="connsiteX11" fmla="*/ 83670 w 339522"/>
                <a:gd name="connsiteY11" fmla="*/ 380423 h 1317661"/>
                <a:gd name="connsiteX12" fmla="*/ 81424 w 339522"/>
                <a:gd name="connsiteY12" fmla="*/ 380500 h 1317661"/>
                <a:gd name="connsiteX13" fmla="*/ 53741 w 339522"/>
                <a:gd name="connsiteY13" fmla="*/ 373243 h 1317661"/>
                <a:gd name="connsiteX14" fmla="*/ 4164 w 339522"/>
                <a:gd name="connsiteY14" fmla="*/ 276123 h 1317661"/>
                <a:gd name="connsiteX15" fmla="*/ 19380 w 339522"/>
                <a:gd name="connsiteY15" fmla="*/ 105840 h 1317661"/>
                <a:gd name="connsiteX16" fmla="*/ 55609 w 339522"/>
                <a:gd name="connsiteY16" fmla="*/ 80993 h 1317661"/>
                <a:gd name="connsiteX17" fmla="*/ 82873 w 339522"/>
                <a:gd name="connsiteY17" fmla="*/ 48590 h 1317661"/>
                <a:gd name="connsiteX18" fmla="*/ 122404 w 339522"/>
                <a:gd name="connsiteY18" fmla="*/ 57379 h 1317661"/>
                <a:gd name="connsiteX19" fmla="*/ 147872 w 339522"/>
                <a:gd name="connsiteY19" fmla="*/ 22851 h 1317661"/>
                <a:gd name="connsiteX20" fmla="*/ 190208 w 339522"/>
                <a:gd name="connsiteY20" fmla="*/ 36083 h 1317661"/>
                <a:gd name="connsiteX21" fmla="*/ 220123 w 339522"/>
                <a:gd name="connsiteY21" fmla="*/ 442 h 1317661"/>
                <a:gd name="connsiteX0" fmla="*/ 220123 w 348743"/>
                <a:gd name="connsiteY0" fmla="*/ 442 h 1317661"/>
                <a:gd name="connsiteX1" fmla="*/ 259486 w 348743"/>
                <a:gd name="connsiteY1" fmla="*/ 34977 h 1317661"/>
                <a:gd name="connsiteX2" fmla="*/ 276313 w 348743"/>
                <a:gd name="connsiteY2" fmla="*/ 112193 h 1317661"/>
                <a:gd name="connsiteX3" fmla="*/ 344905 w 348743"/>
                <a:gd name="connsiteY3" fmla="*/ 77800 h 1317661"/>
                <a:gd name="connsiteX4" fmla="*/ 333463 w 348743"/>
                <a:gd name="connsiteY4" fmla="*/ 211948 h 1317661"/>
                <a:gd name="connsiteX5" fmla="*/ 278330 w 348743"/>
                <a:gd name="connsiteY5" fmla="*/ 319645 h 1317661"/>
                <a:gd name="connsiteX6" fmla="*/ 244900 w 348743"/>
                <a:gd name="connsiteY6" fmla="*/ 367595 h 1317661"/>
                <a:gd name="connsiteX7" fmla="*/ 277689 w 348743"/>
                <a:gd name="connsiteY7" fmla="*/ 1172526 h 1317661"/>
                <a:gd name="connsiteX8" fmla="*/ 160064 w 348743"/>
                <a:gd name="connsiteY8" fmla="*/ 1317661 h 1317661"/>
                <a:gd name="connsiteX9" fmla="*/ 160065 w 348743"/>
                <a:gd name="connsiteY9" fmla="*/ 1317660 h 1317661"/>
                <a:gd name="connsiteX10" fmla="*/ 42440 w 348743"/>
                <a:gd name="connsiteY10" fmla="*/ 1172525 h 1317661"/>
                <a:gd name="connsiteX11" fmla="*/ 83670 w 348743"/>
                <a:gd name="connsiteY11" fmla="*/ 380423 h 1317661"/>
                <a:gd name="connsiteX12" fmla="*/ 81424 w 348743"/>
                <a:gd name="connsiteY12" fmla="*/ 380500 h 1317661"/>
                <a:gd name="connsiteX13" fmla="*/ 53741 w 348743"/>
                <a:gd name="connsiteY13" fmla="*/ 373243 h 1317661"/>
                <a:gd name="connsiteX14" fmla="*/ 4164 w 348743"/>
                <a:gd name="connsiteY14" fmla="*/ 276123 h 1317661"/>
                <a:gd name="connsiteX15" fmla="*/ 19380 w 348743"/>
                <a:gd name="connsiteY15" fmla="*/ 105840 h 1317661"/>
                <a:gd name="connsiteX16" fmla="*/ 55609 w 348743"/>
                <a:gd name="connsiteY16" fmla="*/ 80993 h 1317661"/>
                <a:gd name="connsiteX17" fmla="*/ 82873 w 348743"/>
                <a:gd name="connsiteY17" fmla="*/ 48590 h 1317661"/>
                <a:gd name="connsiteX18" fmla="*/ 122404 w 348743"/>
                <a:gd name="connsiteY18" fmla="*/ 57379 h 1317661"/>
                <a:gd name="connsiteX19" fmla="*/ 147872 w 348743"/>
                <a:gd name="connsiteY19" fmla="*/ 22851 h 1317661"/>
                <a:gd name="connsiteX20" fmla="*/ 190208 w 348743"/>
                <a:gd name="connsiteY20" fmla="*/ 36083 h 1317661"/>
                <a:gd name="connsiteX21" fmla="*/ 220123 w 348743"/>
                <a:gd name="connsiteY21" fmla="*/ 442 h 1317661"/>
                <a:gd name="connsiteX0" fmla="*/ 220123 w 348743"/>
                <a:gd name="connsiteY0" fmla="*/ 442 h 1317661"/>
                <a:gd name="connsiteX1" fmla="*/ 259486 w 348743"/>
                <a:gd name="connsiteY1" fmla="*/ 34977 h 1317661"/>
                <a:gd name="connsiteX2" fmla="*/ 276313 w 348743"/>
                <a:gd name="connsiteY2" fmla="*/ 112193 h 1317661"/>
                <a:gd name="connsiteX3" fmla="*/ 344905 w 348743"/>
                <a:gd name="connsiteY3" fmla="*/ 77800 h 1317661"/>
                <a:gd name="connsiteX4" fmla="*/ 333463 w 348743"/>
                <a:gd name="connsiteY4" fmla="*/ 211948 h 1317661"/>
                <a:gd name="connsiteX5" fmla="*/ 278330 w 348743"/>
                <a:gd name="connsiteY5" fmla="*/ 319645 h 1317661"/>
                <a:gd name="connsiteX6" fmla="*/ 244900 w 348743"/>
                <a:gd name="connsiteY6" fmla="*/ 367595 h 1317661"/>
                <a:gd name="connsiteX7" fmla="*/ 277689 w 348743"/>
                <a:gd name="connsiteY7" fmla="*/ 1172526 h 1317661"/>
                <a:gd name="connsiteX8" fmla="*/ 160064 w 348743"/>
                <a:gd name="connsiteY8" fmla="*/ 1317661 h 1317661"/>
                <a:gd name="connsiteX9" fmla="*/ 160065 w 348743"/>
                <a:gd name="connsiteY9" fmla="*/ 1317660 h 1317661"/>
                <a:gd name="connsiteX10" fmla="*/ 42440 w 348743"/>
                <a:gd name="connsiteY10" fmla="*/ 1172525 h 1317661"/>
                <a:gd name="connsiteX11" fmla="*/ 83670 w 348743"/>
                <a:gd name="connsiteY11" fmla="*/ 380423 h 1317661"/>
                <a:gd name="connsiteX12" fmla="*/ 81424 w 348743"/>
                <a:gd name="connsiteY12" fmla="*/ 380500 h 1317661"/>
                <a:gd name="connsiteX13" fmla="*/ 53741 w 348743"/>
                <a:gd name="connsiteY13" fmla="*/ 373243 h 1317661"/>
                <a:gd name="connsiteX14" fmla="*/ 4164 w 348743"/>
                <a:gd name="connsiteY14" fmla="*/ 276123 h 1317661"/>
                <a:gd name="connsiteX15" fmla="*/ 19380 w 348743"/>
                <a:gd name="connsiteY15" fmla="*/ 105840 h 1317661"/>
                <a:gd name="connsiteX16" fmla="*/ 55609 w 348743"/>
                <a:gd name="connsiteY16" fmla="*/ 80993 h 1317661"/>
                <a:gd name="connsiteX17" fmla="*/ 82873 w 348743"/>
                <a:gd name="connsiteY17" fmla="*/ 48590 h 1317661"/>
                <a:gd name="connsiteX18" fmla="*/ 122404 w 348743"/>
                <a:gd name="connsiteY18" fmla="*/ 57379 h 1317661"/>
                <a:gd name="connsiteX19" fmla="*/ 147872 w 348743"/>
                <a:gd name="connsiteY19" fmla="*/ 22851 h 1317661"/>
                <a:gd name="connsiteX20" fmla="*/ 190208 w 348743"/>
                <a:gd name="connsiteY20" fmla="*/ 36083 h 1317661"/>
                <a:gd name="connsiteX21" fmla="*/ 220123 w 348743"/>
                <a:gd name="connsiteY21" fmla="*/ 442 h 1317661"/>
                <a:gd name="connsiteX0" fmla="*/ 220123 w 348743"/>
                <a:gd name="connsiteY0" fmla="*/ 442 h 1317661"/>
                <a:gd name="connsiteX1" fmla="*/ 259486 w 348743"/>
                <a:gd name="connsiteY1" fmla="*/ 34977 h 1317661"/>
                <a:gd name="connsiteX2" fmla="*/ 276313 w 348743"/>
                <a:gd name="connsiteY2" fmla="*/ 112193 h 1317661"/>
                <a:gd name="connsiteX3" fmla="*/ 344905 w 348743"/>
                <a:gd name="connsiteY3" fmla="*/ 77800 h 1317661"/>
                <a:gd name="connsiteX4" fmla="*/ 333463 w 348743"/>
                <a:gd name="connsiteY4" fmla="*/ 211948 h 1317661"/>
                <a:gd name="connsiteX5" fmla="*/ 278330 w 348743"/>
                <a:gd name="connsiteY5" fmla="*/ 319645 h 1317661"/>
                <a:gd name="connsiteX6" fmla="*/ 244900 w 348743"/>
                <a:gd name="connsiteY6" fmla="*/ 367595 h 1317661"/>
                <a:gd name="connsiteX7" fmla="*/ 277689 w 348743"/>
                <a:gd name="connsiteY7" fmla="*/ 1172526 h 1317661"/>
                <a:gd name="connsiteX8" fmla="*/ 160064 w 348743"/>
                <a:gd name="connsiteY8" fmla="*/ 1317661 h 1317661"/>
                <a:gd name="connsiteX9" fmla="*/ 160065 w 348743"/>
                <a:gd name="connsiteY9" fmla="*/ 1317660 h 1317661"/>
                <a:gd name="connsiteX10" fmla="*/ 42440 w 348743"/>
                <a:gd name="connsiteY10" fmla="*/ 1172525 h 1317661"/>
                <a:gd name="connsiteX11" fmla="*/ 83670 w 348743"/>
                <a:gd name="connsiteY11" fmla="*/ 380423 h 1317661"/>
                <a:gd name="connsiteX12" fmla="*/ 81424 w 348743"/>
                <a:gd name="connsiteY12" fmla="*/ 380500 h 1317661"/>
                <a:gd name="connsiteX13" fmla="*/ 53741 w 348743"/>
                <a:gd name="connsiteY13" fmla="*/ 373243 h 1317661"/>
                <a:gd name="connsiteX14" fmla="*/ 4164 w 348743"/>
                <a:gd name="connsiteY14" fmla="*/ 276123 h 1317661"/>
                <a:gd name="connsiteX15" fmla="*/ 19380 w 348743"/>
                <a:gd name="connsiteY15" fmla="*/ 105840 h 1317661"/>
                <a:gd name="connsiteX16" fmla="*/ 55609 w 348743"/>
                <a:gd name="connsiteY16" fmla="*/ 80993 h 1317661"/>
                <a:gd name="connsiteX17" fmla="*/ 82873 w 348743"/>
                <a:gd name="connsiteY17" fmla="*/ 48590 h 1317661"/>
                <a:gd name="connsiteX18" fmla="*/ 122404 w 348743"/>
                <a:gd name="connsiteY18" fmla="*/ 57379 h 1317661"/>
                <a:gd name="connsiteX19" fmla="*/ 147872 w 348743"/>
                <a:gd name="connsiteY19" fmla="*/ 22851 h 1317661"/>
                <a:gd name="connsiteX20" fmla="*/ 190208 w 348743"/>
                <a:gd name="connsiteY20" fmla="*/ 36083 h 1317661"/>
                <a:gd name="connsiteX21" fmla="*/ 220123 w 348743"/>
                <a:gd name="connsiteY21" fmla="*/ 442 h 1317661"/>
                <a:gd name="connsiteX0" fmla="*/ 220123 w 352133"/>
                <a:gd name="connsiteY0" fmla="*/ 442 h 1317661"/>
                <a:gd name="connsiteX1" fmla="*/ 259486 w 352133"/>
                <a:gd name="connsiteY1" fmla="*/ 34977 h 1317661"/>
                <a:gd name="connsiteX2" fmla="*/ 276313 w 352133"/>
                <a:gd name="connsiteY2" fmla="*/ 112193 h 1317661"/>
                <a:gd name="connsiteX3" fmla="*/ 344905 w 352133"/>
                <a:gd name="connsiteY3" fmla="*/ 77800 h 1317661"/>
                <a:gd name="connsiteX4" fmla="*/ 333463 w 352133"/>
                <a:gd name="connsiteY4" fmla="*/ 211948 h 1317661"/>
                <a:gd name="connsiteX5" fmla="*/ 278330 w 352133"/>
                <a:gd name="connsiteY5" fmla="*/ 319645 h 1317661"/>
                <a:gd name="connsiteX6" fmla="*/ 244900 w 352133"/>
                <a:gd name="connsiteY6" fmla="*/ 367595 h 1317661"/>
                <a:gd name="connsiteX7" fmla="*/ 277689 w 352133"/>
                <a:gd name="connsiteY7" fmla="*/ 1172526 h 1317661"/>
                <a:gd name="connsiteX8" fmla="*/ 160064 w 352133"/>
                <a:gd name="connsiteY8" fmla="*/ 1317661 h 1317661"/>
                <a:gd name="connsiteX9" fmla="*/ 160065 w 352133"/>
                <a:gd name="connsiteY9" fmla="*/ 1317660 h 1317661"/>
                <a:gd name="connsiteX10" fmla="*/ 42440 w 352133"/>
                <a:gd name="connsiteY10" fmla="*/ 1172525 h 1317661"/>
                <a:gd name="connsiteX11" fmla="*/ 83670 w 352133"/>
                <a:gd name="connsiteY11" fmla="*/ 380423 h 1317661"/>
                <a:gd name="connsiteX12" fmla="*/ 81424 w 352133"/>
                <a:gd name="connsiteY12" fmla="*/ 380500 h 1317661"/>
                <a:gd name="connsiteX13" fmla="*/ 53741 w 352133"/>
                <a:gd name="connsiteY13" fmla="*/ 373243 h 1317661"/>
                <a:gd name="connsiteX14" fmla="*/ 4164 w 352133"/>
                <a:gd name="connsiteY14" fmla="*/ 276123 h 1317661"/>
                <a:gd name="connsiteX15" fmla="*/ 19380 w 352133"/>
                <a:gd name="connsiteY15" fmla="*/ 105840 h 1317661"/>
                <a:gd name="connsiteX16" fmla="*/ 55609 w 352133"/>
                <a:gd name="connsiteY16" fmla="*/ 80993 h 1317661"/>
                <a:gd name="connsiteX17" fmla="*/ 82873 w 352133"/>
                <a:gd name="connsiteY17" fmla="*/ 48590 h 1317661"/>
                <a:gd name="connsiteX18" fmla="*/ 122404 w 352133"/>
                <a:gd name="connsiteY18" fmla="*/ 57379 h 1317661"/>
                <a:gd name="connsiteX19" fmla="*/ 147872 w 352133"/>
                <a:gd name="connsiteY19" fmla="*/ 22851 h 1317661"/>
                <a:gd name="connsiteX20" fmla="*/ 190208 w 352133"/>
                <a:gd name="connsiteY20" fmla="*/ 36083 h 1317661"/>
                <a:gd name="connsiteX21" fmla="*/ 220123 w 352133"/>
                <a:gd name="connsiteY21" fmla="*/ 442 h 1317661"/>
                <a:gd name="connsiteX0" fmla="*/ 220123 w 353312"/>
                <a:gd name="connsiteY0" fmla="*/ 442 h 1317661"/>
                <a:gd name="connsiteX1" fmla="*/ 259486 w 353312"/>
                <a:gd name="connsiteY1" fmla="*/ 34977 h 1317661"/>
                <a:gd name="connsiteX2" fmla="*/ 276313 w 353312"/>
                <a:gd name="connsiteY2" fmla="*/ 112193 h 1317661"/>
                <a:gd name="connsiteX3" fmla="*/ 344905 w 353312"/>
                <a:gd name="connsiteY3" fmla="*/ 77800 h 1317661"/>
                <a:gd name="connsiteX4" fmla="*/ 333463 w 353312"/>
                <a:gd name="connsiteY4" fmla="*/ 211948 h 1317661"/>
                <a:gd name="connsiteX5" fmla="*/ 244900 w 353312"/>
                <a:gd name="connsiteY5" fmla="*/ 367595 h 1317661"/>
                <a:gd name="connsiteX6" fmla="*/ 277689 w 353312"/>
                <a:gd name="connsiteY6" fmla="*/ 1172526 h 1317661"/>
                <a:gd name="connsiteX7" fmla="*/ 160064 w 353312"/>
                <a:gd name="connsiteY7" fmla="*/ 1317661 h 1317661"/>
                <a:gd name="connsiteX8" fmla="*/ 160065 w 353312"/>
                <a:gd name="connsiteY8" fmla="*/ 1317660 h 1317661"/>
                <a:gd name="connsiteX9" fmla="*/ 42440 w 353312"/>
                <a:gd name="connsiteY9" fmla="*/ 1172525 h 1317661"/>
                <a:gd name="connsiteX10" fmla="*/ 83670 w 353312"/>
                <a:gd name="connsiteY10" fmla="*/ 380423 h 1317661"/>
                <a:gd name="connsiteX11" fmla="*/ 81424 w 353312"/>
                <a:gd name="connsiteY11" fmla="*/ 380500 h 1317661"/>
                <a:gd name="connsiteX12" fmla="*/ 53741 w 353312"/>
                <a:gd name="connsiteY12" fmla="*/ 373243 h 1317661"/>
                <a:gd name="connsiteX13" fmla="*/ 4164 w 353312"/>
                <a:gd name="connsiteY13" fmla="*/ 276123 h 1317661"/>
                <a:gd name="connsiteX14" fmla="*/ 19380 w 353312"/>
                <a:gd name="connsiteY14" fmla="*/ 105840 h 1317661"/>
                <a:gd name="connsiteX15" fmla="*/ 55609 w 353312"/>
                <a:gd name="connsiteY15" fmla="*/ 80993 h 1317661"/>
                <a:gd name="connsiteX16" fmla="*/ 82873 w 353312"/>
                <a:gd name="connsiteY16" fmla="*/ 48590 h 1317661"/>
                <a:gd name="connsiteX17" fmla="*/ 122404 w 353312"/>
                <a:gd name="connsiteY17" fmla="*/ 57379 h 1317661"/>
                <a:gd name="connsiteX18" fmla="*/ 147872 w 353312"/>
                <a:gd name="connsiteY18" fmla="*/ 22851 h 1317661"/>
                <a:gd name="connsiteX19" fmla="*/ 190208 w 353312"/>
                <a:gd name="connsiteY19" fmla="*/ 36083 h 1317661"/>
                <a:gd name="connsiteX20" fmla="*/ 220123 w 353312"/>
                <a:gd name="connsiteY20" fmla="*/ 442 h 1317661"/>
                <a:gd name="connsiteX0" fmla="*/ 220123 w 353312"/>
                <a:gd name="connsiteY0" fmla="*/ 442 h 1317661"/>
                <a:gd name="connsiteX1" fmla="*/ 259486 w 353312"/>
                <a:gd name="connsiteY1" fmla="*/ 34977 h 1317661"/>
                <a:gd name="connsiteX2" fmla="*/ 276313 w 353312"/>
                <a:gd name="connsiteY2" fmla="*/ 112193 h 1317661"/>
                <a:gd name="connsiteX3" fmla="*/ 344905 w 353312"/>
                <a:gd name="connsiteY3" fmla="*/ 77800 h 1317661"/>
                <a:gd name="connsiteX4" fmla="*/ 333463 w 353312"/>
                <a:gd name="connsiteY4" fmla="*/ 211948 h 1317661"/>
                <a:gd name="connsiteX5" fmla="*/ 244900 w 353312"/>
                <a:gd name="connsiteY5" fmla="*/ 367595 h 1317661"/>
                <a:gd name="connsiteX6" fmla="*/ 277689 w 353312"/>
                <a:gd name="connsiteY6" fmla="*/ 1172526 h 1317661"/>
                <a:gd name="connsiteX7" fmla="*/ 160064 w 353312"/>
                <a:gd name="connsiteY7" fmla="*/ 1317661 h 1317661"/>
                <a:gd name="connsiteX8" fmla="*/ 160065 w 353312"/>
                <a:gd name="connsiteY8" fmla="*/ 1317660 h 1317661"/>
                <a:gd name="connsiteX9" fmla="*/ 42440 w 353312"/>
                <a:gd name="connsiteY9" fmla="*/ 1172525 h 1317661"/>
                <a:gd name="connsiteX10" fmla="*/ 83670 w 353312"/>
                <a:gd name="connsiteY10" fmla="*/ 380423 h 1317661"/>
                <a:gd name="connsiteX11" fmla="*/ 81424 w 353312"/>
                <a:gd name="connsiteY11" fmla="*/ 380500 h 1317661"/>
                <a:gd name="connsiteX12" fmla="*/ 53741 w 353312"/>
                <a:gd name="connsiteY12" fmla="*/ 373243 h 1317661"/>
                <a:gd name="connsiteX13" fmla="*/ 4164 w 353312"/>
                <a:gd name="connsiteY13" fmla="*/ 276123 h 1317661"/>
                <a:gd name="connsiteX14" fmla="*/ 19380 w 353312"/>
                <a:gd name="connsiteY14" fmla="*/ 105840 h 1317661"/>
                <a:gd name="connsiteX15" fmla="*/ 55609 w 353312"/>
                <a:gd name="connsiteY15" fmla="*/ 80993 h 1317661"/>
                <a:gd name="connsiteX16" fmla="*/ 82873 w 353312"/>
                <a:gd name="connsiteY16" fmla="*/ 48590 h 1317661"/>
                <a:gd name="connsiteX17" fmla="*/ 122404 w 353312"/>
                <a:gd name="connsiteY17" fmla="*/ 57379 h 1317661"/>
                <a:gd name="connsiteX18" fmla="*/ 147872 w 353312"/>
                <a:gd name="connsiteY18" fmla="*/ 22851 h 1317661"/>
                <a:gd name="connsiteX19" fmla="*/ 190208 w 353312"/>
                <a:gd name="connsiteY19" fmla="*/ 36083 h 1317661"/>
                <a:gd name="connsiteX20" fmla="*/ 220123 w 353312"/>
                <a:gd name="connsiteY20" fmla="*/ 442 h 1317661"/>
                <a:gd name="connsiteX0" fmla="*/ 220123 w 353312"/>
                <a:gd name="connsiteY0" fmla="*/ 442 h 1317661"/>
                <a:gd name="connsiteX1" fmla="*/ 259486 w 353312"/>
                <a:gd name="connsiteY1" fmla="*/ 34977 h 1317661"/>
                <a:gd name="connsiteX2" fmla="*/ 276313 w 353312"/>
                <a:gd name="connsiteY2" fmla="*/ 112193 h 1317661"/>
                <a:gd name="connsiteX3" fmla="*/ 344905 w 353312"/>
                <a:gd name="connsiteY3" fmla="*/ 77800 h 1317661"/>
                <a:gd name="connsiteX4" fmla="*/ 333463 w 353312"/>
                <a:gd name="connsiteY4" fmla="*/ 211948 h 1317661"/>
                <a:gd name="connsiteX5" fmla="*/ 244900 w 353312"/>
                <a:gd name="connsiteY5" fmla="*/ 367595 h 1317661"/>
                <a:gd name="connsiteX6" fmla="*/ 277689 w 353312"/>
                <a:gd name="connsiteY6" fmla="*/ 1172526 h 1317661"/>
                <a:gd name="connsiteX7" fmla="*/ 160064 w 353312"/>
                <a:gd name="connsiteY7" fmla="*/ 1317661 h 1317661"/>
                <a:gd name="connsiteX8" fmla="*/ 160065 w 353312"/>
                <a:gd name="connsiteY8" fmla="*/ 1317660 h 1317661"/>
                <a:gd name="connsiteX9" fmla="*/ 42440 w 353312"/>
                <a:gd name="connsiteY9" fmla="*/ 1172525 h 1317661"/>
                <a:gd name="connsiteX10" fmla="*/ 81424 w 353312"/>
                <a:gd name="connsiteY10" fmla="*/ 380500 h 1317661"/>
                <a:gd name="connsiteX11" fmla="*/ 53741 w 353312"/>
                <a:gd name="connsiteY11" fmla="*/ 373243 h 1317661"/>
                <a:gd name="connsiteX12" fmla="*/ 4164 w 353312"/>
                <a:gd name="connsiteY12" fmla="*/ 276123 h 1317661"/>
                <a:gd name="connsiteX13" fmla="*/ 19380 w 353312"/>
                <a:gd name="connsiteY13" fmla="*/ 105840 h 1317661"/>
                <a:gd name="connsiteX14" fmla="*/ 55609 w 353312"/>
                <a:gd name="connsiteY14" fmla="*/ 80993 h 1317661"/>
                <a:gd name="connsiteX15" fmla="*/ 82873 w 353312"/>
                <a:gd name="connsiteY15" fmla="*/ 48590 h 1317661"/>
                <a:gd name="connsiteX16" fmla="*/ 122404 w 353312"/>
                <a:gd name="connsiteY16" fmla="*/ 57379 h 1317661"/>
                <a:gd name="connsiteX17" fmla="*/ 147872 w 353312"/>
                <a:gd name="connsiteY17" fmla="*/ 22851 h 1317661"/>
                <a:gd name="connsiteX18" fmla="*/ 190208 w 353312"/>
                <a:gd name="connsiteY18" fmla="*/ 36083 h 1317661"/>
                <a:gd name="connsiteX19" fmla="*/ 220123 w 353312"/>
                <a:gd name="connsiteY19" fmla="*/ 442 h 1317661"/>
                <a:gd name="connsiteX0" fmla="*/ 220123 w 353312"/>
                <a:gd name="connsiteY0" fmla="*/ 442 h 1317661"/>
                <a:gd name="connsiteX1" fmla="*/ 259486 w 353312"/>
                <a:gd name="connsiteY1" fmla="*/ 34977 h 1317661"/>
                <a:gd name="connsiteX2" fmla="*/ 276313 w 353312"/>
                <a:gd name="connsiteY2" fmla="*/ 112193 h 1317661"/>
                <a:gd name="connsiteX3" fmla="*/ 344905 w 353312"/>
                <a:gd name="connsiteY3" fmla="*/ 77800 h 1317661"/>
                <a:gd name="connsiteX4" fmla="*/ 333463 w 353312"/>
                <a:gd name="connsiteY4" fmla="*/ 211948 h 1317661"/>
                <a:gd name="connsiteX5" fmla="*/ 244900 w 353312"/>
                <a:gd name="connsiteY5" fmla="*/ 367595 h 1317661"/>
                <a:gd name="connsiteX6" fmla="*/ 277689 w 353312"/>
                <a:gd name="connsiteY6" fmla="*/ 1172526 h 1317661"/>
                <a:gd name="connsiteX7" fmla="*/ 160064 w 353312"/>
                <a:gd name="connsiteY7" fmla="*/ 1317661 h 1317661"/>
                <a:gd name="connsiteX8" fmla="*/ 160065 w 353312"/>
                <a:gd name="connsiteY8" fmla="*/ 1317660 h 1317661"/>
                <a:gd name="connsiteX9" fmla="*/ 42440 w 353312"/>
                <a:gd name="connsiteY9" fmla="*/ 1172525 h 1317661"/>
                <a:gd name="connsiteX10" fmla="*/ 81424 w 353312"/>
                <a:gd name="connsiteY10" fmla="*/ 380500 h 1317661"/>
                <a:gd name="connsiteX11" fmla="*/ 53741 w 353312"/>
                <a:gd name="connsiteY11" fmla="*/ 373243 h 1317661"/>
                <a:gd name="connsiteX12" fmla="*/ 4164 w 353312"/>
                <a:gd name="connsiteY12" fmla="*/ 276123 h 1317661"/>
                <a:gd name="connsiteX13" fmla="*/ 19380 w 353312"/>
                <a:gd name="connsiteY13" fmla="*/ 105840 h 1317661"/>
                <a:gd name="connsiteX14" fmla="*/ 55609 w 353312"/>
                <a:gd name="connsiteY14" fmla="*/ 80993 h 1317661"/>
                <a:gd name="connsiteX15" fmla="*/ 82873 w 353312"/>
                <a:gd name="connsiteY15" fmla="*/ 48590 h 1317661"/>
                <a:gd name="connsiteX16" fmla="*/ 122404 w 353312"/>
                <a:gd name="connsiteY16" fmla="*/ 57379 h 1317661"/>
                <a:gd name="connsiteX17" fmla="*/ 147872 w 353312"/>
                <a:gd name="connsiteY17" fmla="*/ 22851 h 1317661"/>
                <a:gd name="connsiteX18" fmla="*/ 190208 w 353312"/>
                <a:gd name="connsiteY18" fmla="*/ 36083 h 1317661"/>
                <a:gd name="connsiteX19" fmla="*/ 220123 w 353312"/>
                <a:gd name="connsiteY19" fmla="*/ 442 h 1317661"/>
                <a:gd name="connsiteX0" fmla="*/ 222181 w 355370"/>
                <a:gd name="connsiteY0" fmla="*/ 442 h 1317661"/>
                <a:gd name="connsiteX1" fmla="*/ 261544 w 355370"/>
                <a:gd name="connsiteY1" fmla="*/ 34977 h 1317661"/>
                <a:gd name="connsiteX2" fmla="*/ 278371 w 355370"/>
                <a:gd name="connsiteY2" fmla="*/ 112193 h 1317661"/>
                <a:gd name="connsiteX3" fmla="*/ 346963 w 355370"/>
                <a:gd name="connsiteY3" fmla="*/ 77800 h 1317661"/>
                <a:gd name="connsiteX4" fmla="*/ 335521 w 355370"/>
                <a:gd name="connsiteY4" fmla="*/ 211948 h 1317661"/>
                <a:gd name="connsiteX5" fmla="*/ 246958 w 355370"/>
                <a:gd name="connsiteY5" fmla="*/ 367595 h 1317661"/>
                <a:gd name="connsiteX6" fmla="*/ 279747 w 355370"/>
                <a:gd name="connsiteY6" fmla="*/ 1172526 h 1317661"/>
                <a:gd name="connsiteX7" fmla="*/ 162122 w 355370"/>
                <a:gd name="connsiteY7" fmla="*/ 1317661 h 1317661"/>
                <a:gd name="connsiteX8" fmla="*/ 162123 w 355370"/>
                <a:gd name="connsiteY8" fmla="*/ 1317660 h 1317661"/>
                <a:gd name="connsiteX9" fmla="*/ 44498 w 355370"/>
                <a:gd name="connsiteY9" fmla="*/ 1172525 h 1317661"/>
                <a:gd name="connsiteX10" fmla="*/ 83482 w 355370"/>
                <a:gd name="connsiteY10" fmla="*/ 380500 h 1317661"/>
                <a:gd name="connsiteX11" fmla="*/ 53595 w 355370"/>
                <a:gd name="connsiteY11" fmla="*/ 354778 h 1317661"/>
                <a:gd name="connsiteX12" fmla="*/ 6222 w 355370"/>
                <a:gd name="connsiteY12" fmla="*/ 276123 h 1317661"/>
                <a:gd name="connsiteX13" fmla="*/ 21438 w 355370"/>
                <a:gd name="connsiteY13" fmla="*/ 105840 h 1317661"/>
                <a:gd name="connsiteX14" fmla="*/ 57667 w 355370"/>
                <a:gd name="connsiteY14" fmla="*/ 80993 h 1317661"/>
                <a:gd name="connsiteX15" fmla="*/ 84931 w 355370"/>
                <a:gd name="connsiteY15" fmla="*/ 48590 h 1317661"/>
                <a:gd name="connsiteX16" fmla="*/ 124462 w 355370"/>
                <a:gd name="connsiteY16" fmla="*/ 57379 h 1317661"/>
                <a:gd name="connsiteX17" fmla="*/ 149930 w 355370"/>
                <a:gd name="connsiteY17" fmla="*/ 22851 h 1317661"/>
                <a:gd name="connsiteX18" fmla="*/ 192266 w 355370"/>
                <a:gd name="connsiteY18" fmla="*/ 36083 h 1317661"/>
                <a:gd name="connsiteX19" fmla="*/ 222181 w 355370"/>
                <a:gd name="connsiteY19" fmla="*/ 442 h 1317661"/>
                <a:gd name="connsiteX0" fmla="*/ 222181 w 355370"/>
                <a:gd name="connsiteY0" fmla="*/ 442 h 1317661"/>
                <a:gd name="connsiteX1" fmla="*/ 261544 w 355370"/>
                <a:gd name="connsiteY1" fmla="*/ 34977 h 1317661"/>
                <a:gd name="connsiteX2" fmla="*/ 278371 w 355370"/>
                <a:gd name="connsiteY2" fmla="*/ 112193 h 1317661"/>
                <a:gd name="connsiteX3" fmla="*/ 346963 w 355370"/>
                <a:gd name="connsiteY3" fmla="*/ 77800 h 1317661"/>
                <a:gd name="connsiteX4" fmla="*/ 335521 w 355370"/>
                <a:gd name="connsiteY4" fmla="*/ 211948 h 1317661"/>
                <a:gd name="connsiteX5" fmla="*/ 246958 w 355370"/>
                <a:gd name="connsiteY5" fmla="*/ 367595 h 1317661"/>
                <a:gd name="connsiteX6" fmla="*/ 279747 w 355370"/>
                <a:gd name="connsiteY6" fmla="*/ 1172526 h 1317661"/>
                <a:gd name="connsiteX7" fmla="*/ 162122 w 355370"/>
                <a:gd name="connsiteY7" fmla="*/ 1317661 h 1317661"/>
                <a:gd name="connsiteX8" fmla="*/ 162123 w 355370"/>
                <a:gd name="connsiteY8" fmla="*/ 1317660 h 1317661"/>
                <a:gd name="connsiteX9" fmla="*/ 44498 w 355370"/>
                <a:gd name="connsiteY9" fmla="*/ 1172525 h 1317661"/>
                <a:gd name="connsiteX10" fmla="*/ 83482 w 355370"/>
                <a:gd name="connsiteY10" fmla="*/ 380500 h 1317661"/>
                <a:gd name="connsiteX11" fmla="*/ 53595 w 355370"/>
                <a:gd name="connsiteY11" fmla="*/ 354778 h 1317661"/>
                <a:gd name="connsiteX12" fmla="*/ 6222 w 355370"/>
                <a:gd name="connsiteY12" fmla="*/ 276123 h 1317661"/>
                <a:gd name="connsiteX13" fmla="*/ 21438 w 355370"/>
                <a:gd name="connsiteY13" fmla="*/ 105840 h 1317661"/>
                <a:gd name="connsiteX14" fmla="*/ 57667 w 355370"/>
                <a:gd name="connsiteY14" fmla="*/ 80993 h 1317661"/>
                <a:gd name="connsiteX15" fmla="*/ 84931 w 355370"/>
                <a:gd name="connsiteY15" fmla="*/ 48590 h 1317661"/>
                <a:gd name="connsiteX16" fmla="*/ 124462 w 355370"/>
                <a:gd name="connsiteY16" fmla="*/ 57379 h 1317661"/>
                <a:gd name="connsiteX17" fmla="*/ 149930 w 355370"/>
                <a:gd name="connsiteY17" fmla="*/ 22851 h 1317661"/>
                <a:gd name="connsiteX18" fmla="*/ 192266 w 355370"/>
                <a:gd name="connsiteY18" fmla="*/ 36083 h 1317661"/>
                <a:gd name="connsiteX19" fmla="*/ 222181 w 355370"/>
                <a:gd name="connsiteY19" fmla="*/ 442 h 1317661"/>
                <a:gd name="connsiteX0" fmla="*/ 222181 w 355370"/>
                <a:gd name="connsiteY0" fmla="*/ 442 h 1317661"/>
                <a:gd name="connsiteX1" fmla="*/ 261544 w 355370"/>
                <a:gd name="connsiteY1" fmla="*/ 34977 h 1317661"/>
                <a:gd name="connsiteX2" fmla="*/ 278371 w 355370"/>
                <a:gd name="connsiteY2" fmla="*/ 112193 h 1317661"/>
                <a:gd name="connsiteX3" fmla="*/ 346963 w 355370"/>
                <a:gd name="connsiteY3" fmla="*/ 77800 h 1317661"/>
                <a:gd name="connsiteX4" fmla="*/ 335521 w 355370"/>
                <a:gd name="connsiteY4" fmla="*/ 211948 h 1317661"/>
                <a:gd name="connsiteX5" fmla="*/ 246958 w 355370"/>
                <a:gd name="connsiteY5" fmla="*/ 367595 h 1317661"/>
                <a:gd name="connsiteX6" fmla="*/ 279747 w 355370"/>
                <a:gd name="connsiteY6" fmla="*/ 1172526 h 1317661"/>
                <a:gd name="connsiteX7" fmla="*/ 162122 w 355370"/>
                <a:gd name="connsiteY7" fmla="*/ 1317661 h 1317661"/>
                <a:gd name="connsiteX8" fmla="*/ 162123 w 355370"/>
                <a:gd name="connsiteY8" fmla="*/ 1317660 h 1317661"/>
                <a:gd name="connsiteX9" fmla="*/ 44498 w 355370"/>
                <a:gd name="connsiteY9" fmla="*/ 1172525 h 1317661"/>
                <a:gd name="connsiteX10" fmla="*/ 83482 w 355370"/>
                <a:gd name="connsiteY10" fmla="*/ 380500 h 1317661"/>
                <a:gd name="connsiteX11" fmla="*/ 53595 w 355370"/>
                <a:gd name="connsiteY11" fmla="*/ 354778 h 1317661"/>
                <a:gd name="connsiteX12" fmla="*/ 6222 w 355370"/>
                <a:gd name="connsiteY12" fmla="*/ 276123 h 1317661"/>
                <a:gd name="connsiteX13" fmla="*/ 21438 w 355370"/>
                <a:gd name="connsiteY13" fmla="*/ 105840 h 1317661"/>
                <a:gd name="connsiteX14" fmla="*/ 57667 w 355370"/>
                <a:gd name="connsiteY14" fmla="*/ 80993 h 1317661"/>
                <a:gd name="connsiteX15" fmla="*/ 84931 w 355370"/>
                <a:gd name="connsiteY15" fmla="*/ 48590 h 1317661"/>
                <a:gd name="connsiteX16" fmla="*/ 124462 w 355370"/>
                <a:gd name="connsiteY16" fmla="*/ 57379 h 1317661"/>
                <a:gd name="connsiteX17" fmla="*/ 149930 w 355370"/>
                <a:gd name="connsiteY17" fmla="*/ 22851 h 1317661"/>
                <a:gd name="connsiteX18" fmla="*/ 192266 w 355370"/>
                <a:gd name="connsiteY18" fmla="*/ 36083 h 1317661"/>
                <a:gd name="connsiteX19" fmla="*/ 222181 w 355370"/>
                <a:gd name="connsiteY19" fmla="*/ 442 h 1317661"/>
                <a:gd name="connsiteX0" fmla="*/ 221603 w 354792"/>
                <a:gd name="connsiteY0" fmla="*/ 442 h 1317661"/>
                <a:gd name="connsiteX1" fmla="*/ 260966 w 354792"/>
                <a:gd name="connsiteY1" fmla="*/ 34977 h 1317661"/>
                <a:gd name="connsiteX2" fmla="*/ 277793 w 354792"/>
                <a:gd name="connsiteY2" fmla="*/ 112193 h 1317661"/>
                <a:gd name="connsiteX3" fmla="*/ 346385 w 354792"/>
                <a:gd name="connsiteY3" fmla="*/ 77800 h 1317661"/>
                <a:gd name="connsiteX4" fmla="*/ 334943 w 354792"/>
                <a:gd name="connsiteY4" fmla="*/ 211948 h 1317661"/>
                <a:gd name="connsiteX5" fmla="*/ 246380 w 354792"/>
                <a:gd name="connsiteY5" fmla="*/ 367595 h 1317661"/>
                <a:gd name="connsiteX6" fmla="*/ 279169 w 354792"/>
                <a:gd name="connsiteY6" fmla="*/ 1172526 h 1317661"/>
                <a:gd name="connsiteX7" fmla="*/ 161544 w 354792"/>
                <a:gd name="connsiteY7" fmla="*/ 1317661 h 1317661"/>
                <a:gd name="connsiteX8" fmla="*/ 161545 w 354792"/>
                <a:gd name="connsiteY8" fmla="*/ 1317660 h 1317661"/>
                <a:gd name="connsiteX9" fmla="*/ 43920 w 354792"/>
                <a:gd name="connsiteY9" fmla="*/ 1172525 h 1317661"/>
                <a:gd name="connsiteX10" fmla="*/ 82904 w 354792"/>
                <a:gd name="connsiteY10" fmla="*/ 380500 h 1317661"/>
                <a:gd name="connsiteX11" fmla="*/ 44201 w 354792"/>
                <a:gd name="connsiteY11" fmla="*/ 353624 h 1317661"/>
                <a:gd name="connsiteX12" fmla="*/ 5644 w 354792"/>
                <a:gd name="connsiteY12" fmla="*/ 276123 h 1317661"/>
                <a:gd name="connsiteX13" fmla="*/ 20860 w 354792"/>
                <a:gd name="connsiteY13" fmla="*/ 105840 h 1317661"/>
                <a:gd name="connsiteX14" fmla="*/ 57089 w 354792"/>
                <a:gd name="connsiteY14" fmla="*/ 80993 h 1317661"/>
                <a:gd name="connsiteX15" fmla="*/ 84353 w 354792"/>
                <a:gd name="connsiteY15" fmla="*/ 48590 h 1317661"/>
                <a:gd name="connsiteX16" fmla="*/ 123884 w 354792"/>
                <a:gd name="connsiteY16" fmla="*/ 57379 h 1317661"/>
                <a:gd name="connsiteX17" fmla="*/ 149352 w 354792"/>
                <a:gd name="connsiteY17" fmla="*/ 22851 h 1317661"/>
                <a:gd name="connsiteX18" fmla="*/ 191688 w 354792"/>
                <a:gd name="connsiteY18" fmla="*/ 36083 h 1317661"/>
                <a:gd name="connsiteX19" fmla="*/ 221603 w 354792"/>
                <a:gd name="connsiteY19" fmla="*/ 442 h 1317661"/>
                <a:gd name="connsiteX0" fmla="*/ 221603 w 354792"/>
                <a:gd name="connsiteY0" fmla="*/ 442 h 1317661"/>
                <a:gd name="connsiteX1" fmla="*/ 260966 w 354792"/>
                <a:gd name="connsiteY1" fmla="*/ 34977 h 1317661"/>
                <a:gd name="connsiteX2" fmla="*/ 277793 w 354792"/>
                <a:gd name="connsiteY2" fmla="*/ 112193 h 1317661"/>
                <a:gd name="connsiteX3" fmla="*/ 346385 w 354792"/>
                <a:gd name="connsiteY3" fmla="*/ 77800 h 1317661"/>
                <a:gd name="connsiteX4" fmla="*/ 334943 w 354792"/>
                <a:gd name="connsiteY4" fmla="*/ 211948 h 1317661"/>
                <a:gd name="connsiteX5" fmla="*/ 246380 w 354792"/>
                <a:gd name="connsiteY5" fmla="*/ 367595 h 1317661"/>
                <a:gd name="connsiteX6" fmla="*/ 279169 w 354792"/>
                <a:gd name="connsiteY6" fmla="*/ 1172526 h 1317661"/>
                <a:gd name="connsiteX7" fmla="*/ 161544 w 354792"/>
                <a:gd name="connsiteY7" fmla="*/ 1317661 h 1317661"/>
                <a:gd name="connsiteX8" fmla="*/ 161545 w 354792"/>
                <a:gd name="connsiteY8" fmla="*/ 1317660 h 1317661"/>
                <a:gd name="connsiteX9" fmla="*/ 43920 w 354792"/>
                <a:gd name="connsiteY9" fmla="*/ 1172525 h 1317661"/>
                <a:gd name="connsiteX10" fmla="*/ 82904 w 354792"/>
                <a:gd name="connsiteY10" fmla="*/ 380500 h 1317661"/>
                <a:gd name="connsiteX11" fmla="*/ 44201 w 354792"/>
                <a:gd name="connsiteY11" fmla="*/ 353624 h 1317661"/>
                <a:gd name="connsiteX12" fmla="*/ 5644 w 354792"/>
                <a:gd name="connsiteY12" fmla="*/ 276123 h 1317661"/>
                <a:gd name="connsiteX13" fmla="*/ 20860 w 354792"/>
                <a:gd name="connsiteY13" fmla="*/ 105840 h 1317661"/>
                <a:gd name="connsiteX14" fmla="*/ 57089 w 354792"/>
                <a:gd name="connsiteY14" fmla="*/ 80993 h 1317661"/>
                <a:gd name="connsiteX15" fmla="*/ 84353 w 354792"/>
                <a:gd name="connsiteY15" fmla="*/ 48590 h 1317661"/>
                <a:gd name="connsiteX16" fmla="*/ 123884 w 354792"/>
                <a:gd name="connsiteY16" fmla="*/ 57379 h 1317661"/>
                <a:gd name="connsiteX17" fmla="*/ 149352 w 354792"/>
                <a:gd name="connsiteY17" fmla="*/ 22851 h 1317661"/>
                <a:gd name="connsiteX18" fmla="*/ 191688 w 354792"/>
                <a:gd name="connsiteY18" fmla="*/ 36083 h 1317661"/>
                <a:gd name="connsiteX19" fmla="*/ 221603 w 354792"/>
                <a:gd name="connsiteY19" fmla="*/ 442 h 1317661"/>
                <a:gd name="connsiteX0" fmla="*/ 218900 w 352089"/>
                <a:gd name="connsiteY0" fmla="*/ 442 h 1317661"/>
                <a:gd name="connsiteX1" fmla="*/ 258263 w 352089"/>
                <a:gd name="connsiteY1" fmla="*/ 34977 h 1317661"/>
                <a:gd name="connsiteX2" fmla="*/ 275090 w 352089"/>
                <a:gd name="connsiteY2" fmla="*/ 112193 h 1317661"/>
                <a:gd name="connsiteX3" fmla="*/ 343682 w 352089"/>
                <a:gd name="connsiteY3" fmla="*/ 77800 h 1317661"/>
                <a:gd name="connsiteX4" fmla="*/ 332240 w 352089"/>
                <a:gd name="connsiteY4" fmla="*/ 211948 h 1317661"/>
                <a:gd name="connsiteX5" fmla="*/ 243677 w 352089"/>
                <a:gd name="connsiteY5" fmla="*/ 367595 h 1317661"/>
                <a:gd name="connsiteX6" fmla="*/ 276466 w 352089"/>
                <a:gd name="connsiteY6" fmla="*/ 1172526 h 1317661"/>
                <a:gd name="connsiteX7" fmla="*/ 158841 w 352089"/>
                <a:gd name="connsiteY7" fmla="*/ 1317661 h 1317661"/>
                <a:gd name="connsiteX8" fmla="*/ 158842 w 352089"/>
                <a:gd name="connsiteY8" fmla="*/ 1317660 h 1317661"/>
                <a:gd name="connsiteX9" fmla="*/ 41217 w 352089"/>
                <a:gd name="connsiteY9" fmla="*/ 1172525 h 1317661"/>
                <a:gd name="connsiteX10" fmla="*/ 80201 w 352089"/>
                <a:gd name="connsiteY10" fmla="*/ 380500 h 1317661"/>
                <a:gd name="connsiteX11" fmla="*/ 41498 w 352089"/>
                <a:gd name="connsiteY11" fmla="*/ 353624 h 1317661"/>
                <a:gd name="connsiteX12" fmla="*/ 737 w 352089"/>
                <a:gd name="connsiteY12" fmla="*/ 236884 h 1317661"/>
                <a:gd name="connsiteX13" fmla="*/ 18157 w 352089"/>
                <a:gd name="connsiteY13" fmla="*/ 105840 h 1317661"/>
                <a:gd name="connsiteX14" fmla="*/ 54386 w 352089"/>
                <a:gd name="connsiteY14" fmla="*/ 80993 h 1317661"/>
                <a:gd name="connsiteX15" fmla="*/ 81650 w 352089"/>
                <a:gd name="connsiteY15" fmla="*/ 48590 h 1317661"/>
                <a:gd name="connsiteX16" fmla="*/ 121181 w 352089"/>
                <a:gd name="connsiteY16" fmla="*/ 57379 h 1317661"/>
                <a:gd name="connsiteX17" fmla="*/ 146649 w 352089"/>
                <a:gd name="connsiteY17" fmla="*/ 22851 h 1317661"/>
                <a:gd name="connsiteX18" fmla="*/ 188985 w 352089"/>
                <a:gd name="connsiteY18" fmla="*/ 36083 h 1317661"/>
                <a:gd name="connsiteX19" fmla="*/ 218900 w 352089"/>
                <a:gd name="connsiteY19" fmla="*/ 442 h 1317661"/>
                <a:gd name="connsiteX0" fmla="*/ 220365 w 353554"/>
                <a:gd name="connsiteY0" fmla="*/ 442 h 1317661"/>
                <a:gd name="connsiteX1" fmla="*/ 259728 w 353554"/>
                <a:gd name="connsiteY1" fmla="*/ 34977 h 1317661"/>
                <a:gd name="connsiteX2" fmla="*/ 276555 w 353554"/>
                <a:gd name="connsiteY2" fmla="*/ 112193 h 1317661"/>
                <a:gd name="connsiteX3" fmla="*/ 345147 w 353554"/>
                <a:gd name="connsiteY3" fmla="*/ 77800 h 1317661"/>
                <a:gd name="connsiteX4" fmla="*/ 333705 w 353554"/>
                <a:gd name="connsiteY4" fmla="*/ 211948 h 1317661"/>
                <a:gd name="connsiteX5" fmla="*/ 245142 w 353554"/>
                <a:gd name="connsiteY5" fmla="*/ 367595 h 1317661"/>
                <a:gd name="connsiteX6" fmla="*/ 277931 w 353554"/>
                <a:gd name="connsiteY6" fmla="*/ 1172526 h 1317661"/>
                <a:gd name="connsiteX7" fmla="*/ 160306 w 353554"/>
                <a:gd name="connsiteY7" fmla="*/ 1317661 h 1317661"/>
                <a:gd name="connsiteX8" fmla="*/ 160307 w 353554"/>
                <a:gd name="connsiteY8" fmla="*/ 1317660 h 1317661"/>
                <a:gd name="connsiteX9" fmla="*/ 42682 w 353554"/>
                <a:gd name="connsiteY9" fmla="*/ 1172525 h 1317661"/>
                <a:gd name="connsiteX10" fmla="*/ 81666 w 353554"/>
                <a:gd name="connsiteY10" fmla="*/ 380500 h 1317661"/>
                <a:gd name="connsiteX11" fmla="*/ 42963 w 353554"/>
                <a:gd name="connsiteY11" fmla="*/ 353624 h 1317661"/>
                <a:gd name="connsiteX12" fmla="*/ 2202 w 353554"/>
                <a:gd name="connsiteY12" fmla="*/ 236884 h 1317661"/>
                <a:gd name="connsiteX13" fmla="*/ 10806 w 353554"/>
                <a:gd name="connsiteY13" fmla="*/ 101224 h 1317661"/>
                <a:gd name="connsiteX14" fmla="*/ 55851 w 353554"/>
                <a:gd name="connsiteY14" fmla="*/ 80993 h 1317661"/>
                <a:gd name="connsiteX15" fmla="*/ 83115 w 353554"/>
                <a:gd name="connsiteY15" fmla="*/ 48590 h 1317661"/>
                <a:gd name="connsiteX16" fmla="*/ 122646 w 353554"/>
                <a:gd name="connsiteY16" fmla="*/ 57379 h 1317661"/>
                <a:gd name="connsiteX17" fmla="*/ 148114 w 353554"/>
                <a:gd name="connsiteY17" fmla="*/ 22851 h 1317661"/>
                <a:gd name="connsiteX18" fmla="*/ 190450 w 353554"/>
                <a:gd name="connsiteY18" fmla="*/ 36083 h 1317661"/>
                <a:gd name="connsiteX19" fmla="*/ 220365 w 353554"/>
                <a:gd name="connsiteY19" fmla="*/ 442 h 1317661"/>
                <a:gd name="connsiteX0" fmla="*/ 222626 w 355815"/>
                <a:gd name="connsiteY0" fmla="*/ 442 h 1317661"/>
                <a:gd name="connsiteX1" fmla="*/ 261989 w 355815"/>
                <a:gd name="connsiteY1" fmla="*/ 34977 h 1317661"/>
                <a:gd name="connsiteX2" fmla="*/ 278816 w 355815"/>
                <a:gd name="connsiteY2" fmla="*/ 112193 h 1317661"/>
                <a:gd name="connsiteX3" fmla="*/ 347408 w 355815"/>
                <a:gd name="connsiteY3" fmla="*/ 77800 h 1317661"/>
                <a:gd name="connsiteX4" fmla="*/ 335966 w 355815"/>
                <a:gd name="connsiteY4" fmla="*/ 211948 h 1317661"/>
                <a:gd name="connsiteX5" fmla="*/ 247403 w 355815"/>
                <a:gd name="connsiteY5" fmla="*/ 367595 h 1317661"/>
                <a:gd name="connsiteX6" fmla="*/ 280192 w 355815"/>
                <a:gd name="connsiteY6" fmla="*/ 1172526 h 1317661"/>
                <a:gd name="connsiteX7" fmla="*/ 162567 w 355815"/>
                <a:gd name="connsiteY7" fmla="*/ 1317661 h 1317661"/>
                <a:gd name="connsiteX8" fmla="*/ 162568 w 355815"/>
                <a:gd name="connsiteY8" fmla="*/ 1317660 h 1317661"/>
                <a:gd name="connsiteX9" fmla="*/ 44943 w 355815"/>
                <a:gd name="connsiteY9" fmla="*/ 1172525 h 1317661"/>
                <a:gd name="connsiteX10" fmla="*/ 83927 w 355815"/>
                <a:gd name="connsiteY10" fmla="*/ 380500 h 1317661"/>
                <a:gd name="connsiteX11" fmla="*/ 45224 w 355815"/>
                <a:gd name="connsiteY11" fmla="*/ 353624 h 1317661"/>
                <a:gd name="connsiteX12" fmla="*/ 4463 w 355815"/>
                <a:gd name="connsiteY12" fmla="*/ 236884 h 1317661"/>
                <a:gd name="connsiteX13" fmla="*/ 13067 w 355815"/>
                <a:gd name="connsiteY13" fmla="*/ 101224 h 1317661"/>
                <a:gd name="connsiteX14" fmla="*/ 58112 w 355815"/>
                <a:gd name="connsiteY14" fmla="*/ 80993 h 1317661"/>
                <a:gd name="connsiteX15" fmla="*/ 85376 w 355815"/>
                <a:gd name="connsiteY15" fmla="*/ 48590 h 1317661"/>
                <a:gd name="connsiteX16" fmla="*/ 124907 w 355815"/>
                <a:gd name="connsiteY16" fmla="*/ 57379 h 1317661"/>
                <a:gd name="connsiteX17" fmla="*/ 150375 w 355815"/>
                <a:gd name="connsiteY17" fmla="*/ 22851 h 1317661"/>
                <a:gd name="connsiteX18" fmla="*/ 192711 w 355815"/>
                <a:gd name="connsiteY18" fmla="*/ 36083 h 1317661"/>
                <a:gd name="connsiteX19" fmla="*/ 222626 w 355815"/>
                <a:gd name="connsiteY19" fmla="*/ 442 h 1317661"/>
                <a:gd name="connsiteX0" fmla="*/ 220434 w 353623"/>
                <a:gd name="connsiteY0" fmla="*/ 442 h 1317661"/>
                <a:gd name="connsiteX1" fmla="*/ 259797 w 353623"/>
                <a:gd name="connsiteY1" fmla="*/ 34977 h 1317661"/>
                <a:gd name="connsiteX2" fmla="*/ 276624 w 353623"/>
                <a:gd name="connsiteY2" fmla="*/ 112193 h 1317661"/>
                <a:gd name="connsiteX3" fmla="*/ 345216 w 353623"/>
                <a:gd name="connsiteY3" fmla="*/ 77800 h 1317661"/>
                <a:gd name="connsiteX4" fmla="*/ 333774 w 353623"/>
                <a:gd name="connsiteY4" fmla="*/ 211948 h 1317661"/>
                <a:gd name="connsiteX5" fmla="*/ 245211 w 353623"/>
                <a:gd name="connsiteY5" fmla="*/ 367595 h 1317661"/>
                <a:gd name="connsiteX6" fmla="*/ 278000 w 353623"/>
                <a:gd name="connsiteY6" fmla="*/ 1172526 h 1317661"/>
                <a:gd name="connsiteX7" fmla="*/ 160375 w 353623"/>
                <a:gd name="connsiteY7" fmla="*/ 1317661 h 1317661"/>
                <a:gd name="connsiteX8" fmla="*/ 160376 w 353623"/>
                <a:gd name="connsiteY8" fmla="*/ 1317660 h 1317661"/>
                <a:gd name="connsiteX9" fmla="*/ 42751 w 353623"/>
                <a:gd name="connsiteY9" fmla="*/ 1172525 h 1317661"/>
                <a:gd name="connsiteX10" fmla="*/ 81735 w 353623"/>
                <a:gd name="connsiteY10" fmla="*/ 380500 h 1317661"/>
                <a:gd name="connsiteX11" fmla="*/ 43032 w 353623"/>
                <a:gd name="connsiteY11" fmla="*/ 353624 h 1317661"/>
                <a:gd name="connsiteX12" fmla="*/ 2271 w 353623"/>
                <a:gd name="connsiteY12" fmla="*/ 236884 h 1317661"/>
                <a:gd name="connsiteX13" fmla="*/ 16385 w 353623"/>
                <a:gd name="connsiteY13" fmla="*/ 89683 h 1317661"/>
                <a:gd name="connsiteX14" fmla="*/ 55920 w 353623"/>
                <a:gd name="connsiteY14" fmla="*/ 80993 h 1317661"/>
                <a:gd name="connsiteX15" fmla="*/ 83184 w 353623"/>
                <a:gd name="connsiteY15" fmla="*/ 48590 h 1317661"/>
                <a:gd name="connsiteX16" fmla="*/ 122715 w 353623"/>
                <a:gd name="connsiteY16" fmla="*/ 57379 h 1317661"/>
                <a:gd name="connsiteX17" fmla="*/ 148183 w 353623"/>
                <a:gd name="connsiteY17" fmla="*/ 22851 h 1317661"/>
                <a:gd name="connsiteX18" fmla="*/ 190519 w 353623"/>
                <a:gd name="connsiteY18" fmla="*/ 36083 h 1317661"/>
                <a:gd name="connsiteX19" fmla="*/ 220434 w 353623"/>
                <a:gd name="connsiteY19" fmla="*/ 442 h 1317661"/>
                <a:gd name="connsiteX0" fmla="*/ 219340 w 352529"/>
                <a:gd name="connsiteY0" fmla="*/ 442 h 1317661"/>
                <a:gd name="connsiteX1" fmla="*/ 258703 w 352529"/>
                <a:gd name="connsiteY1" fmla="*/ 34977 h 1317661"/>
                <a:gd name="connsiteX2" fmla="*/ 275530 w 352529"/>
                <a:gd name="connsiteY2" fmla="*/ 112193 h 1317661"/>
                <a:gd name="connsiteX3" fmla="*/ 344122 w 352529"/>
                <a:gd name="connsiteY3" fmla="*/ 77800 h 1317661"/>
                <a:gd name="connsiteX4" fmla="*/ 332680 w 352529"/>
                <a:gd name="connsiteY4" fmla="*/ 211948 h 1317661"/>
                <a:gd name="connsiteX5" fmla="*/ 244117 w 352529"/>
                <a:gd name="connsiteY5" fmla="*/ 367595 h 1317661"/>
                <a:gd name="connsiteX6" fmla="*/ 276906 w 352529"/>
                <a:gd name="connsiteY6" fmla="*/ 1172526 h 1317661"/>
                <a:gd name="connsiteX7" fmla="*/ 159281 w 352529"/>
                <a:gd name="connsiteY7" fmla="*/ 1317661 h 1317661"/>
                <a:gd name="connsiteX8" fmla="*/ 159282 w 352529"/>
                <a:gd name="connsiteY8" fmla="*/ 1317660 h 1317661"/>
                <a:gd name="connsiteX9" fmla="*/ 41657 w 352529"/>
                <a:gd name="connsiteY9" fmla="*/ 1172525 h 1317661"/>
                <a:gd name="connsiteX10" fmla="*/ 80641 w 352529"/>
                <a:gd name="connsiteY10" fmla="*/ 380500 h 1317661"/>
                <a:gd name="connsiteX11" fmla="*/ 41938 w 352529"/>
                <a:gd name="connsiteY11" fmla="*/ 353624 h 1317661"/>
                <a:gd name="connsiteX12" fmla="*/ 1177 w 352529"/>
                <a:gd name="connsiteY12" fmla="*/ 236884 h 1317661"/>
                <a:gd name="connsiteX13" fmla="*/ 15291 w 352529"/>
                <a:gd name="connsiteY13" fmla="*/ 89683 h 1317661"/>
                <a:gd name="connsiteX14" fmla="*/ 59234 w 352529"/>
                <a:gd name="connsiteY14" fmla="*/ 79838 h 1317661"/>
                <a:gd name="connsiteX15" fmla="*/ 82090 w 352529"/>
                <a:gd name="connsiteY15" fmla="*/ 48590 h 1317661"/>
                <a:gd name="connsiteX16" fmla="*/ 121621 w 352529"/>
                <a:gd name="connsiteY16" fmla="*/ 57379 h 1317661"/>
                <a:gd name="connsiteX17" fmla="*/ 147089 w 352529"/>
                <a:gd name="connsiteY17" fmla="*/ 22851 h 1317661"/>
                <a:gd name="connsiteX18" fmla="*/ 189425 w 352529"/>
                <a:gd name="connsiteY18" fmla="*/ 36083 h 1317661"/>
                <a:gd name="connsiteX19" fmla="*/ 219340 w 352529"/>
                <a:gd name="connsiteY19" fmla="*/ 442 h 1317661"/>
                <a:gd name="connsiteX0" fmla="*/ 221398 w 354587"/>
                <a:gd name="connsiteY0" fmla="*/ 442 h 1317661"/>
                <a:gd name="connsiteX1" fmla="*/ 260761 w 354587"/>
                <a:gd name="connsiteY1" fmla="*/ 34977 h 1317661"/>
                <a:gd name="connsiteX2" fmla="*/ 277588 w 354587"/>
                <a:gd name="connsiteY2" fmla="*/ 112193 h 1317661"/>
                <a:gd name="connsiteX3" fmla="*/ 346180 w 354587"/>
                <a:gd name="connsiteY3" fmla="*/ 77800 h 1317661"/>
                <a:gd name="connsiteX4" fmla="*/ 334738 w 354587"/>
                <a:gd name="connsiteY4" fmla="*/ 211948 h 1317661"/>
                <a:gd name="connsiteX5" fmla="*/ 246175 w 354587"/>
                <a:gd name="connsiteY5" fmla="*/ 367595 h 1317661"/>
                <a:gd name="connsiteX6" fmla="*/ 278964 w 354587"/>
                <a:gd name="connsiteY6" fmla="*/ 1172526 h 1317661"/>
                <a:gd name="connsiteX7" fmla="*/ 161339 w 354587"/>
                <a:gd name="connsiteY7" fmla="*/ 1317661 h 1317661"/>
                <a:gd name="connsiteX8" fmla="*/ 161340 w 354587"/>
                <a:gd name="connsiteY8" fmla="*/ 1317660 h 1317661"/>
                <a:gd name="connsiteX9" fmla="*/ 43715 w 354587"/>
                <a:gd name="connsiteY9" fmla="*/ 1172525 h 1317661"/>
                <a:gd name="connsiteX10" fmla="*/ 82699 w 354587"/>
                <a:gd name="connsiteY10" fmla="*/ 380500 h 1317661"/>
                <a:gd name="connsiteX11" fmla="*/ 43996 w 354587"/>
                <a:gd name="connsiteY11" fmla="*/ 353624 h 1317661"/>
                <a:gd name="connsiteX12" fmla="*/ 3235 w 354587"/>
                <a:gd name="connsiteY12" fmla="*/ 236884 h 1317661"/>
                <a:gd name="connsiteX13" fmla="*/ 17349 w 354587"/>
                <a:gd name="connsiteY13" fmla="*/ 89683 h 1317661"/>
                <a:gd name="connsiteX14" fmla="*/ 61292 w 354587"/>
                <a:gd name="connsiteY14" fmla="*/ 79838 h 1317661"/>
                <a:gd name="connsiteX15" fmla="*/ 84148 w 354587"/>
                <a:gd name="connsiteY15" fmla="*/ 48590 h 1317661"/>
                <a:gd name="connsiteX16" fmla="*/ 123679 w 354587"/>
                <a:gd name="connsiteY16" fmla="*/ 57379 h 1317661"/>
                <a:gd name="connsiteX17" fmla="*/ 149147 w 354587"/>
                <a:gd name="connsiteY17" fmla="*/ 22851 h 1317661"/>
                <a:gd name="connsiteX18" fmla="*/ 191483 w 354587"/>
                <a:gd name="connsiteY18" fmla="*/ 36083 h 1317661"/>
                <a:gd name="connsiteX19" fmla="*/ 221398 w 354587"/>
                <a:gd name="connsiteY19" fmla="*/ 442 h 1317661"/>
                <a:gd name="connsiteX0" fmla="*/ 221239 w 354428"/>
                <a:gd name="connsiteY0" fmla="*/ 442 h 1317661"/>
                <a:gd name="connsiteX1" fmla="*/ 260602 w 354428"/>
                <a:gd name="connsiteY1" fmla="*/ 34977 h 1317661"/>
                <a:gd name="connsiteX2" fmla="*/ 277429 w 354428"/>
                <a:gd name="connsiteY2" fmla="*/ 112193 h 1317661"/>
                <a:gd name="connsiteX3" fmla="*/ 346021 w 354428"/>
                <a:gd name="connsiteY3" fmla="*/ 77800 h 1317661"/>
                <a:gd name="connsiteX4" fmla="*/ 334579 w 354428"/>
                <a:gd name="connsiteY4" fmla="*/ 211948 h 1317661"/>
                <a:gd name="connsiteX5" fmla="*/ 246016 w 354428"/>
                <a:gd name="connsiteY5" fmla="*/ 367595 h 1317661"/>
                <a:gd name="connsiteX6" fmla="*/ 278805 w 354428"/>
                <a:gd name="connsiteY6" fmla="*/ 1172526 h 1317661"/>
                <a:gd name="connsiteX7" fmla="*/ 161180 w 354428"/>
                <a:gd name="connsiteY7" fmla="*/ 1317661 h 1317661"/>
                <a:gd name="connsiteX8" fmla="*/ 161181 w 354428"/>
                <a:gd name="connsiteY8" fmla="*/ 1317660 h 1317661"/>
                <a:gd name="connsiteX9" fmla="*/ 43556 w 354428"/>
                <a:gd name="connsiteY9" fmla="*/ 1172525 h 1317661"/>
                <a:gd name="connsiteX10" fmla="*/ 82540 w 354428"/>
                <a:gd name="connsiteY10" fmla="*/ 380500 h 1317661"/>
                <a:gd name="connsiteX11" fmla="*/ 41633 w 354428"/>
                <a:gd name="connsiteY11" fmla="*/ 342083 h 1317661"/>
                <a:gd name="connsiteX12" fmla="*/ 3076 w 354428"/>
                <a:gd name="connsiteY12" fmla="*/ 236884 h 1317661"/>
                <a:gd name="connsiteX13" fmla="*/ 17190 w 354428"/>
                <a:gd name="connsiteY13" fmla="*/ 89683 h 1317661"/>
                <a:gd name="connsiteX14" fmla="*/ 61133 w 354428"/>
                <a:gd name="connsiteY14" fmla="*/ 79838 h 1317661"/>
                <a:gd name="connsiteX15" fmla="*/ 83989 w 354428"/>
                <a:gd name="connsiteY15" fmla="*/ 48590 h 1317661"/>
                <a:gd name="connsiteX16" fmla="*/ 123520 w 354428"/>
                <a:gd name="connsiteY16" fmla="*/ 57379 h 1317661"/>
                <a:gd name="connsiteX17" fmla="*/ 148988 w 354428"/>
                <a:gd name="connsiteY17" fmla="*/ 22851 h 1317661"/>
                <a:gd name="connsiteX18" fmla="*/ 191324 w 354428"/>
                <a:gd name="connsiteY18" fmla="*/ 36083 h 1317661"/>
                <a:gd name="connsiteX19" fmla="*/ 221239 w 354428"/>
                <a:gd name="connsiteY19" fmla="*/ 442 h 1317661"/>
                <a:gd name="connsiteX0" fmla="*/ 221239 w 354428"/>
                <a:gd name="connsiteY0" fmla="*/ 442 h 1317661"/>
                <a:gd name="connsiteX1" fmla="*/ 260602 w 354428"/>
                <a:gd name="connsiteY1" fmla="*/ 34977 h 1317661"/>
                <a:gd name="connsiteX2" fmla="*/ 277429 w 354428"/>
                <a:gd name="connsiteY2" fmla="*/ 112193 h 1317661"/>
                <a:gd name="connsiteX3" fmla="*/ 346021 w 354428"/>
                <a:gd name="connsiteY3" fmla="*/ 77800 h 1317661"/>
                <a:gd name="connsiteX4" fmla="*/ 334579 w 354428"/>
                <a:gd name="connsiteY4" fmla="*/ 211948 h 1317661"/>
                <a:gd name="connsiteX5" fmla="*/ 246016 w 354428"/>
                <a:gd name="connsiteY5" fmla="*/ 367595 h 1317661"/>
                <a:gd name="connsiteX6" fmla="*/ 278805 w 354428"/>
                <a:gd name="connsiteY6" fmla="*/ 1172526 h 1317661"/>
                <a:gd name="connsiteX7" fmla="*/ 161180 w 354428"/>
                <a:gd name="connsiteY7" fmla="*/ 1317661 h 1317661"/>
                <a:gd name="connsiteX8" fmla="*/ 161181 w 354428"/>
                <a:gd name="connsiteY8" fmla="*/ 1317660 h 1317661"/>
                <a:gd name="connsiteX9" fmla="*/ 43556 w 354428"/>
                <a:gd name="connsiteY9" fmla="*/ 1172525 h 1317661"/>
                <a:gd name="connsiteX10" fmla="*/ 82540 w 354428"/>
                <a:gd name="connsiteY10" fmla="*/ 380500 h 1317661"/>
                <a:gd name="connsiteX11" fmla="*/ 41633 w 354428"/>
                <a:gd name="connsiteY11" fmla="*/ 342083 h 1317661"/>
                <a:gd name="connsiteX12" fmla="*/ 3076 w 354428"/>
                <a:gd name="connsiteY12" fmla="*/ 236884 h 1317661"/>
                <a:gd name="connsiteX13" fmla="*/ 17190 w 354428"/>
                <a:gd name="connsiteY13" fmla="*/ 89683 h 1317661"/>
                <a:gd name="connsiteX14" fmla="*/ 61133 w 354428"/>
                <a:gd name="connsiteY14" fmla="*/ 79838 h 1317661"/>
                <a:gd name="connsiteX15" fmla="*/ 83989 w 354428"/>
                <a:gd name="connsiteY15" fmla="*/ 48590 h 1317661"/>
                <a:gd name="connsiteX16" fmla="*/ 123520 w 354428"/>
                <a:gd name="connsiteY16" fmla="*/ 57379 h 1317661"/>
                <a:gd name="connsiteX17" fmla="*/ 148988 w 354428"/>
                <a:gd name="connsiteY17" fmla="*/ 22851 h 1317661"/>
                <a:gd name="connsiteX18" fmla="*/ 191324 w 354428"/>
                <a:gd name="connsiteY18" fmla="*/ 36083 h 1317661"/>
                <a:gd name="connsiteX19" fmla="*/ 221239 w 354428"/>
                <a:gd name="connsiteY19" fmla="*/ 442 h 1317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4428" h="1317661">
                  <a:moveTo>
                    <a:pt x="221239" y="442"/>
                  </a:moveTo>
                  <a:cubicBezTo>
                    <a:pt x="240499" y="-3204"/>
                    <a:pt x="251237" y="16352"/>
                    <a:pt x="260602" y="34977"/>
                  </a:cubicBezTo>
                  <a:cubicBezTo>
                    <a:pt x="269967" y="53602"/>
                    <a:pt x="265396" y="102555"/>
                    <a:pt x="277429" y="112193"/>
                  </a:cubicBezTo>
                  <a:cubicBezTo>
                    <a:pt x="300481" y="95288"/>
                    <a:pt x="307845" y="58865"/>
                    <a:pt x="346021" y="77800"/>
                  </a:cubicBezTo>
                  <a:cubicBezTo>
                    <a:pt x="363260" y="99042"/>
                    <a:pt x="351246" y="163649"/>
                    <a:pt x="334579" y="211948"/>
                  </a:cubicBezTo>
                  <a:cubicBezTo>
                    <a:pt x="317912" y="260247"/>
                    <a:pt x="298289" y="313674"/>
                    <a:pt x="246016" y="367595"/>
                  </a:cubicBezTo>
                  <a:lnTo>
                    <a:pt x="278805" y="1172526"/>
                  </a:lnTo>
                  <a:cubicBezTo>
                    <a:pt x="278805" y="1252683"/>
                    <a:pt x="226143" y="1317661"/>
                    <a:pt x="161180" y="1317661"/>
                  </a:cubicBezTo>
                  <a:lnTo>
                    <a:pt x="161181" y="1317660"/>
                  </a:lnTo>
                  <a:cubicBezTo>
                    <a:pt x="96218" y="1317660"/>
                    <a:pt x="43556" y="1252682"/>
                    <a:pt x="43556" y="1172525"/>
                  </a:cubicBezTo>
                  <a:lnTo>
                    <a:pt x="82540" y="380500"/>
                  </a:lnTo>
                  <a:cubicBezTo>
                    <a:pt x="64496" y="371156"/>
                    <a:pt x="57081" y="361402"/>
                    <a:pt x="41633" y="342083"/>
                  </a:cubicBezTo>
                  <a:cubicBezTo>
                    <a:pt x="26185" y="322764"/>
                    <a:pt x="7150" y="278951"/>
                    <a:pt x="3076" y="236884"/>
                  </a:cubicBezTo>
                  <a:cubicBezTo>
                    <a:pt x="-998" y="194817"/>
                    <a:pt x="-4607" y="114703"/>
                    <a:pt x="17190" y="89683"/>
                  </a:cubicBezTo>
                  <a:cubicBezTo>
                    <a:pt x="38987" y="64663"/>
                    <a:pt x="45688" y="86595"/>
                    <a:pt x="61133" y="79838"/>
                  </a:cubicBezTo>
                  <a:cubicBezTo>
                    <a:pt x="69119" y="68652"/>
                    <a:pt x="73591" y="52333"/>
                    <a:pt x="83989" y="48590"/>
                  </a:cubicBezTo>
                  <a:cubicBezTo>
                    <a:pt x="94387" y="44847"/>
                    <a:pt x="109241" y="54065"/>
                    <a:pt x="123520" y="57379"/>
                  </a:cubicBezTo>
                  <a:cubicBezTo>
                    <a:pt x="136925" y="52897"/>
                    <a:pt x="125565" y="32170"/>
                    <a:pt x="148988" y="22851"/>
                  </a:cubicBezTo>
                  <a:cubicBezTo>
                    <a:pt x="172411" y="13532"/>
                    <a:pt x="176845" y="33211"/>
                    <a:pt x="191324" y="36083"/>
                  </a:cubicBezTo>
                  <a:cubicBezTo>
                    <a:pt x="202398" y="21125"/>
                    <a:pt x="201979" y="4088"/>
                    <a:pt x="221239" y="442"/>
                  </a:cubicBezTo>
                  <a:close/>
                </a:path>
              </a:pathLst>
            </a:custGeom>
            <a:solidFill>
              <a:srgbClr val="FFCC99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A129D612-3FB5-4A2F-B950-51825BD58DEB}"/>
                </a:ext>
              </a:extLst>
            </p:cNvPr>
            <p:cNvSpPr/>
            <p:nvPr/>
          </p:nvSpPr>
          <p:spPr>
            <a:xfrm rot="9000000">
              <a:off x="8304173" y="2661471"/>
              <a:ext cx="328839" cy="857807"/>
            </a:xfrm>
            <a:custGeom>
              <a:avLst/>
              <a:gdLst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93261 w 393261"/>
                <a:gd name="connsiteY7" fmla="*/ 885509 h 958385"/>
                <a:gd name="connsiteX8" fmla="*/ 348337 w 393261"/>
                <a:gd name="connsiteY8" fmla="*/ 885509 h 958385"/>
                <a:gd name="connsiteX9" fmla="*/ 348337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885509 h 958385"/>
                <a:gd name="connsiteX8" fmla="*/ 348337 w 393261"/>
                <a:gd name="connsiteY8" fmla="*/ 958385 h 958385"/>
                <a:gd name="connsiteX9" fmla="*/ 61979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958385 h 958385"/>
                <a:gd name="connsiteX8" fmla="*/ 61979 w 393261"/>
                <a:gd name="connsiteY8" fmla="*/ 958385 h 958385"/>
                <a:gd name="connsiteX0" fmla="*/ 61979 w 393261"/>
                <a:gd name="connsiteY0" fmla="*/ 958385 h 958385"/>
                <a:gd name="connsiteX1" fmla="*/ 0 w 393261"/>
                <a:gd name="connsiteY1" fmla="*/ 885509 h 958385"/>
                <a:gd name="connsiteX2" fmla="*/ 0 w 393261"/>
                <a:gd name="connsiteY2" fmla="*/ 193752 h 958385"/>
                <a:gd name="connsiteX3" fmla="*/ 193752 w 393261"/>
                <a:gd name="connsiteY3" fmla="*/ 0 h 958385"/>
                <a:gd name="connsiteX4" fmla="*/ 199509 w 393261"/>
                <a:gd name="connsiteY4" fmla="*/ 0 h 958385"/>
                <a:gd name="connsiteX5" fmla="*/ 393261 w 393261"/>
                <a:gd name="connsiteY5" fmla="*/ 193752 h 958385"/>
                <a:gd name="connsiteX6" fmla="*/ 348337 w 393261"/>
                <a:gd name="connsiteY6" fmla="*/ 958385 h 958385"/>
                <a:gd name="connsiteX7" fmla="*/ 61979 w 393261"/>
                <a:gd name="connsiteY7" fmla="*/ 958385 h 958385"/>
                <a:gd name="connsiteX0" fmla="*/ 61979 w 393261"/>
                <a:gd name="connsiteY0" fmla="*/ 958385 h 958385"/>
                <a:gd name="connsiteX1" fmla="*/ 0 w 393261"/>
                <a:gd name="connsiteY1" fmla="*/ 193752 h 958385"/>
                <a:gd name="connsiteX2" fmla="*/ 193752 w 393261"/>
                <a:gd name="connsiteY2" fmla="*/ 0 h 958385"/>
                <a:gd name="connsiteX3" fmla="*/ 199509 w 393261"/>
                <a:gd name="connsiteY3" fmla="*/ 0 h 958385"/>
                <a:gd name="connsiteX4" fmla="*/ 393261 w 393261"/>
                <a:gd name="connsiteY4" fmla="*/ 193752 h 958385"/>
                <a:gd name="connsiteX5" fmla="*/ 348337 w 393261"/>
                <a:gd name="connsiteY5" fmla="*/ 958385 h 958385"/>
                <a:gd name="connsiteX6" fmla="*/ 61979 w 393261"/>
                <a:gd name="connsiteY6" fmla="*/ 958385 h 95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261" h="958385">
                  <a:moveTo>
                    <a:pt x="61979" y="958385"/>
                  </a:moveTo>
                  <a:lnTo>
                    <a:pt x="0" y="193752"/>
                  </a:lnTo>
                  <a:cubicBezTo>
                    <a:pt x="0" y="86746"/>
                    <a:pt x="86746" y="0"/>
                    <a:pt x="193752" y="0"/>
                  </a:cubicBezTo>
                  <a:lnTo>
                    <a:pt x="199509" y="0"/>
                  </a:lnTo>
                  <a:cubicBezTo>
                    <a:pt x="306515" y="0"/>
                    <a:pt x="393261" y="86746"/>
                    <a:pt x="393261" y="193752"/>
                  </a:cubicBezTo>
                  <a:lnTo>
                    <a:pt x="348337" y="958385"/>
                  </a:lnTo>
                  <a:lnTo>
                    <a:pt x="61979" y="958385"/>
                  </a:lnTo>
                  <a:close/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112BA377-AB68-4711-853E-C7FAFFEBDD5E}"/>
              </a:ext>
            </a:extLst>
          </p:cNvPr>
          <p:cNvGrpSpPr/>
          <p:nvPr/>
        </p:nvGrpSpPr>
        <p:grpSpPr>
          <a:xfrm>
            <a:off x="1389378" y="4081723"/>
            <a:ext cx="1367242" cy="2358577"/>
            <a:chOff x="1389378" y="4081723"/>
            <a:chExt cx="1367242" cy="2358577"/>
          </a:xfrm>
        </p:grpSpPr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FFC5DA72-690A-46B5-A661-951E7B6A4736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58577"/>
              <a:chOff x="685503" y="3823242"/>
              <a:chExt cx="1267032" cy="2358577"/>
            </a:xfrm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C73F9C79-8EED-4F92-98D5-8BFEB3920AB9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C66DBE1F-4E64-4257-8E07-1D38BEF26F95}"/>
                  </a:ext>
                </a:extLst>
              </p:cNvPr>
              <p:cNvSpPr/>
              <p:nvPr/>
            </p:nvSpPr>
            <p:spPr>
              <a:xfrm>
                <a:off x="756127" y="5263042"/>
                <a:ext cx="153587" cy="918776"/>
              </a:xfrm>
              <a:custGeom>
                <a:avLst/>
                <a:gdLst>
                  <a:gd name="connsiteX0" fmla="*/ 139060 w 139060"/>
                  <a:gd name="connsiteY0" fmla="*/ 0 h 918776"/>
                  <a:gd name="connsiteX1" fmla="*/ 139060 w 139060"/>
                  <a:gd name="connsiteY1" fmla="*/ 918776 h 918776"/>
                  <a:gd name="connsiteX2" fmla="*/ 0 w 139060"/>
                  <a:gd name="connsiteY2" fmla="*/ 918776 h 918776"/>
                  <a:gd name="connsiteX3" fmla="*/ 0 w 139060"/>
                  <a:gd name="connsiteY3" fmla="*/ 299403 h 918776"/>
                  <a:gd name="connsiteX4" fmla="*/ 135721 w 139060"/>
                  <a:gd name="connsiteY4" fmla="*/ 2434 h 918776"/>
                  <a:gd name="connsiteX5" fmla="*/ 139060 w 139060"/>
                  <a:gd name="connsiteY5" fmla="*/ 0 h 9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6">
                    <a:moveTo>
                      <a:pt x="139060" y="0"/>
                    </a:moveTo>
                    <a:lnTo>
                      <a:pt x="139060" y="918776"/>
                    </a:lnTo>
                    <a:lnTo>
                      <a:pt x="0" y="918776"/>
                    </a:lnTo>
                    <a:lnTo>
                      <a:pt x="0" y="299403"/>
                    </a:lnTo>
                    <a:cubicBezTo>
                      <a:pt x="0" y="180784"/>
                      <a:pt x="52588" y="74447"/>
                      <a:pt x="135721" y="2434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819EC550-EB12-4B01-89B0-BB2ECBC9FEAF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EF780A65-A726-4F44-AC20-AC994D307616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8"/>
                <a:chOff x="878044" y="3848329"/>
                <a:chExt cx="917606" cy="882334"/>
              </a:xfrm>
            </p:grpSpPr>
            <p:sp>
              <p:nvSpPr>
                <p:cNvPr id="227" name="円/楕円 473">
                  <a:extLst>
                    <a:ext uri="{FF2B5EF4-FFF2-40B4-BE49-F238E27FC236}">
                      <a16:creationId xmlns:a16="http://schemas.microsoft.com/office/drawing/2014/main" id="{854953EE-DCD1-49B4-8E53-6FBDD16AA23B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8" name="グループ化 227">
                  <a:extLst>
                    <a:ext uri="{FF2B5EF4-FFF2-40B4-BE49-F238E27FC236}">
                      <a16:creationId xmlns:a16="http://schemas.microsoft.com/office/drawing/2014/main" id="{537A4271-63CE-48D3-A326-0BAEA6CAE802}"/>
                    </a:ext>
                  </a:extLst>
                </p:cNvPr>
                <p:cNvGrpSpPr/>
                <p:nvPr/>
              </p:nvGrpSpPr>
              <p:grpSpPr>
                <a:xfrm>
                  <a:off x="92652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42" name="グループ化 241">
                    <a:extLst>
                      <a:ext uri="{FF2B5EF4-FFF2-40B4-BE49-F238E27FC236}">
                        <a16:creationId xmlns:a16="http://schemas.microsoft.com/office/drawing/2014/main" id="{37F73257-B162-4DDA-8129-01AA3E1BB9F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7" name="円/楕円 125">
                      <a:extLst>
                        <a:ext uri="{FF2B5EF4-FFF2-40B4-BE49-F238E27FC236}">
                          <a16:creationId xmlns:a16="http://schemas.microsoft.com/office/drawing/2014/main" id="{6D7E244E-5E7B-49ED-AAEC-5E0C077BED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8" name="円/楕円 126">
                      <a:extLst>
                        <a:ext uri="{FF2B5EF4-FFF2-40B4-BE49-F238E27FC236}">
                          <a16:creationId xmlns:a16="http://schemas.microsoft.com/office/drawing/2014/main" id="{2FA991E6-530C-4502-9F0C-8302912091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3" name="グループ化 242">
                    <a:extLst>
                      <a:ext uri="{FF2B5EF4-FFF2-40B4-BE49-F238E27FC236}">
                        <a16:creationId xmlns:a16="http://schemas.microsoft.com/office/drawing/2014/main" id="{6D851571-F62F-4E75-B266-172EF0D166B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5" name="円/楕円 123">
                      <a:extLst>
                        <a:ext uri="{FF2B5EF4-FFF2-40B4-BE49-F238E27FC236}">
                          <a16:creationId xmlns:a16="http://schemas.microsoft.com/office/drawing/2014/main" id="{558F471B-A0EB-447A-869B-AB2050AC10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6" name="円/楕円 124">
                      <a:extLst>
                        <a:ext uri="{FF2B5EF4-FFF2-40B4-BE49-F238E27FC236}">
                          <a16:creationId xmlns:a16="http://schemas.microsoft.com/office/drawing/2014/main" id="{30C60546-5255-4F64-B3EB-696B5C23EF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4" name="円/楕円 122">
                    <a:extLst>
                      <a:ext uri="{FF2B5EF4-FFF2-40B4-BE49-F238E27FC236}">
                        <a16:creationId xmlns:a16="http://schemas.microsoft.com/office/drawing/2014/main" id="{41D028E5-C7BA-4C2F-9DEE-BCA893C11C10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9" name="円/楕円 27">
                  <a:extLst>
                    <a:ext uri="{FF2B5EF4-FFF2-40B4-BE49-F238E27FC236}">
                      <a16:creationId xmlns:a16="http://schemas.microsoft.com/office/drawing/2014/main" id="{F91D2534-392F-4E13-A011-7B12F4348EB0}"/>
                    </a:ext>
                  </a:extLst>
                </p:cNvPr>
                <p:cNvSpPr/>
                <p:nvPr/>
              </p:nvSpPr>
              <p:spPr>
                <a:xfrm rot="10800000"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0" name="円/楕円 27">
                  <a:extLst>
                    <a:ext uri="{FF2B5EF4-FFF2-40B4-BE49-F238E27FC236}">
                      <a16:creationId xmlns:a16="http://schemas.microsoft.com/office/drawing/2014/main" id="{6C2DEF6C-1A7B-4380-B172-7A992001C2FB}"/>
                    </a:ext>
                  </a:extLst>
                </p:cNvPr>
                <p:cNvSpPr/>
                <p:nvPr/>
              </p:nvSpPr>
              <p:spPr>
                <a:xfrm rot="10800000"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1" name="円/楕円 27">
                  <a:extLst>
                    <a:ext uri="{FF2B5EF4-FFF2-40B4-BE49-F238E27FC236}">
                      <a16:creationId xmlns:a16="http://schemas.microsoft.com/office/drawing/2014/main" id="{59002037-4873-4E09-917A-C8FC2EA27C17}"/>
                    </a:ext>
                  </a:extLst>
                </p:cNvPr>
                <p:cNvSpPr/>
                <p:nvPr/>
              </p:nvSpPr>
              <p:spPr>
                <a:xfrm rot="8100000">
                  <a:off x="1066917" y="4497831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2" name="円/楕円 27">
                  <a:extLst>
                    <a:ext uri="{FF2B5EF4-FFF2-40B4-BE49-F238E27FC236}">
                      <a16:creationId xmlns:a16="http://schemas.microsoft.com/office/drawing/2014/main" id="{414734D3-D00E-483C-AC90-E12F69220E51}"/>
                    </a:ext>
                  </a:extLst>
                </p:cNvPr>
                <p:cNvSpPr/>
                <p:nvPr/>
              </p:nvSpPr>
              <p:spPr>
                <a:xfrm rot="13500000" flipH="1">
                  <a:off x="1499684" y="4504103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1F68DC9C-09EF-44FA-8896-14EAB5BC2DD2}"/>
                    </a:ext>
                  </a:extLst>
                </p:cNvPr>
                <p:cNvGrpSpPr/>
                <p:nvPr/>
              </p:nvGrpSpPr>
              <p:grpSpPr>
                <a:xfrm>
                  <a:off x="1041473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40" name="円/楕円 27">
                    <a:extLst>
                      <a:ext uri="{FF2B5EF4-FFF2-40B4-BE49-F238E27FC236}">
                        <a16:creationId xmlns:a16="http://schemas.microsoft.com/office/drawing/2014/main" id="{24AB2104-00C4-482B-971D-DF1B547CFB6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1" name="円/楕円 27">
                    <a:extLst>
                      <a:ext uri="{FF2B5EF4-FFF2-40B4-BE49-F238E27FC236}">
                        <a16:creationId xmlns:a16="http://schemas.microsoft.com/office/drawing/2014/main" id="{C9727898-59DE-4B1E-8CFA-9809B993C7FD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4" name="円/楕円 112">
                  <a:extLst>
                    <a:ext uri="{FF2B5EF4-FFF2-40B4-BE49-F238E27FC236}">
                      <a16:creationId xmlns:a16="http://schemas.microsoft.com/office/drawing/2014/main" id="{C5574A0C-568F-40A4-A666-CC21114DF131}"/>
                    </a:ext>
                  </a:extLst>
                </p:cNvPr>
                <p:cNvSpPr/>
                <p:nvPr/>
              </p:nvSpPr>
              <p:spPr>
                <a:xfrm>
                  <a:off x="1122133" y="4313652"/>
                  <a:ext cx="112452" cy="33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5" name="グループ化 234">
                  <a:extLst>
                    <a:ext uri="{FF2B5EF4-FFF2-40B4-BE49-F238E27FC236}">
                      <a16:creationId xmlns:a16="http://schemas.microsoft.com/office/drawing/2014/main" id="{AABB5F4B-2EA6-427A-ADB4-155AF828B9EC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38" name="円/楕円 27">
                    <a:extLst>
                      <a:ext uri="{FF2B5EF4-FFF2-40B4-BE49-F238E27FC236}">
                        <a16:creationId xmlns:a16="http://schemas.microsoft.com/office/drawing/2014/main" id="{12B9AAEE-78A3-422F-BC82-866014FE99C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9" name="円/楕円 27">
                    <a:extLst>
                      <a:ext uri="{FF2B5EF4-FFF2-40B4-BE49-F238E27FC236}">
                        <a16:creationId xmlns:a16="http://schemas.microsoft.com/office/drawing/2014/main" id="{0082A8D3-2A1D-4024-B7B7-BC91A5D0C307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6" name="円/楕円 114">
                  <a:extLst>
                    <a:ext uri="{FF2B5EF4-FFF2-40B4-BE49-F238E27FC236}">
                      <a16:creationId xmlns:a16="http://schemas.microsoft.com/office/drawing/2014/main" id="{08303CD5-90A4-4B91-903A-541670AE3A08}"/>
                    </a:ext>
                  </a:extLst>
                </p:cNvPr>
                <p:cNvSpPr/>
                <p:nvPr/>
              </p:nvSpPr>
              <p:spPr>
                <a:xfrm>
                  <a:off x="1445983" y="4313652"/>
                  <a:ext cx="112452" cy="33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7" name="円/楕円 64">
                  <a:extLst>
                    <a:ext uri="{FF2B5EF4-FFF2-40B4-BE49-F238E27FC236}">
                      <a16:creationId xmlns:a16="http://schemas.microsoft.com/office/drawing/2014/main" id="{28734DA8-1F65-4704-8B9B-3DAE4F231759}"/>
                    </a:ext>
                  </a:extLst>
                </p:cNvPr>
                <p:cNvSpPr/>
                <p:nvPr/>
              </p:nvSpPr>
              <p:spPr>
                <a:xfrm>
                  <a:off x="1296842" y="4419449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0912E56B-98DE-447D-A874-DDA7D6A8C9EF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7F4418BB-C83B-4097-BD5D-5BABA9ACA79D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B91AE88E-12CB-4B22-88BC-08905F18A2EB}"/>
                </a:ext>
              </a:extLst>
            </p:cNvPr>
            <p:cNvGrpSpPr/>
            <p:nvPr/>
          </p:nvGrpSpPr>
          <p:grpSpPr>
            <a:xfrm>
              <a:off x="1757880" y="5051256"/>
              <a:ext cx="998740" cy="1307531"/>
              <a:chOff x="1757880" y="2164339"/>
              <a:chExt cx="998740" cy="1307531"/>
            </a:xfrm>
          </p:grpSpPr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F13B1C2F-7308-4AB1-A6C2-B88F339E82A8}"/>
                  </a:ext>
                </a:extLst>
              </p:cNvPr>
              <p:cNvGrpSpPr/>
              <p:nvPr/>
            </p:nvGrpSpPr>
            <p:grpSpPr>
              <a:xfrm>
                <a:off x="1757880" y="2164339"/>
                <a:ext cx="562129" cy="174631"/>
                <a:chOff x="2169053" y="3345052"/>
                <a:chExt cx="3313050" cy="1087556"/>
              </a:xfrm>
            </p:grpSpPr>
            <p:sp>
              <p:nvSpPr>
                <p:cNvPr id="193" name="正方形/長方形 192">
                  <a:extLst>
                    <a:ext uri="{FF2B5EF4-FFF2-40B4-BE49-F238E27FC236}">
                      <a16:creationId xmlns:a16="http://schemas.microsoft.com/office/drawing/2014/main" id="{E8AE13BD-8AEF-43C0-941C-82D1302272B8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4" name="グループ化 193">
                  <a:extLst>
                    <a:ext uri="{FF2B5EF4-FFF2-40B4-BE49-F238E27FC236}">
                      <a16:creationId xmlns:a16="http://schemas.microsoft.com/office/drawing/2014/main" id="{DA137314-0463-462A-A814-76BD89A54EF6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99" name="グループ化 198">
                    <a:extLst>
                      <a:ext uri="{FF2B5EF4-FFF2-40B4-BE49-F238E27FC236}">
                        <a16:creationId xmlns:a16="http://schemas.microsoft.com/office/drawing/2014/main" id="{F2959B66-B128-4DCB-8CC0-682E3710BA58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212" name="フリーフォーム: 図形 211">
                      <a:extLst>
                        <a:ext uri="{FF2B5EF4-FFF2-40B4-BE49-F238E27FC236}">
                          <a16:creationId xmlns:a16="http://schemas.microsoft.com/office/drawing/2014/main" id="{A5A3FA00-3E75-4752-AAA0-173EFD98ADF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13" name="フリーフォーム: 図形 212">
                      <a:extLst>
                        <a:ext uri="{FF2B5EF4-FFF2-40B4-BE49-F238E27FC236}">
                          <a16:creationId xmlns:a16="http://schemas.microsoft.com/office/drawing/2014/main" id="{7978C89F-38C6-4946-8CD3-C4391AE236D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14" name="フリーフォーム: 図形 213">
                      <a:extLst>
                        <a:ext uri="{FF2B5EF4-FFF2-40B4-BE49-F238E27FC236}">
                          <a16:creationId xmlns:a16="http://schemas.microsoft.com/office/drawing/2014/main" id="{BC9FFAB6-8B70-42A3-B8A3-F8191C7DFD0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15" name="フリーフォーム: 図形 214">
                      <a:extLst>
                        <a:ext uri="{FF2B5EF4-FFF2-40B4-BE49-F238E27FC236}">
                          <a16:creationId xmlns:a16="http://schemas.microsoft.com/office/drawing/2014/main" id="{41A17510-B57E-4548-9A1C-1E35E5EAAC5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16" name="フリーフォーム: 図形 215">
                      <a:extLst>
                        <a:ext uri="{FF2B5EF4-FFF2-40B4-BE49-F238E27FC236}">
                          <a16:creationId xmlns:a16="http://schemas.microsoft.com/office/drawing/2014/main" id="{2ED56265-FEA0-42FA-A925-8D24818D583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17" name="フリーフォーム: 図形 216">
                      <a:extLst>
                        <a:ext uri="{FF2B5EF4-FFF2-40B4-BE49-F238E27FC236}">
                          <a16:creationId xmlns:a16="http://schemas.microsoft.com/office/drawing/2014/main" id="{503719B1-C15A-4E1C-989B-0F48A397AE1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18" name="フリーフォーム: 図形 217">
                      <a:extLst>
                        <a:ext uri="{FF2B5EF4-FFF2-40B4-BE49-F238E27FC236}">
                          <a16:creationId xmlns:a16="http://schemas.microsoft.com/office/drawing/2014/main" id="{7FB08439-02C4-4628-BCD8-72F132EE38C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19" name="フリーフォーム: 図形 218">
                      <a:extLst>
                        <a:ext uri="{FF2B5EF4-FFF2-40B4-BE49-F238E27FC236}">
                          <a16:creationId xmlns:a16="http://schemas.microsoft.com/office/drawing/2014/main" id="{8C14EE7B-2CCB-4133-83F7-15C60301C49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20" name="フリーフォーム: 図形 219">
                      <a:extLst>
                        <a:ext uri="{FF2B5EF4-FFF2-40B4-BE49-F238E27FC236}">
                          <a16:creationId xmlns:a16="http://schemas.microsoft.com/office/drawing/2014/main" id="{8D16ECD5-D4F7-4D47-AB77-0526EE11D57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200" name="グループ化 199">
                    <a:extLst>
                      <a:ext uri="{FF2B5EF4-FFF2-40B4-BE49-F238E27FC236}">
                        <a16:creationId xmlns:a16="http://schemas.microsoft.com/office/drawing/2014/main" id="{A86D3223-76B1-42E7-AA20-11A6C1EC2965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203" name="フリーフォーム: 図形 202">
                      <a:extLst>
                        <a:ext uri="{FF2B5EF4-FFF2-40B4-BE49-F238E27FC236}">
                          <a16:creationId xmlns:a16="http://schemas.microsoft.com/office/drawing/2014/main" id="{4B4A449B-A422-439A-B276-C6E4CBBC840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04" name="フリーフォーム: 図形 203">
                      <a:extLst>
                        <a:ext uri="{FF2B5EF4-FFF2-40B4-BE49-F238E27FC236}">
                          <a16:creationId xmlns:a16="http://schemas.microsoft.com/office/drawing/2014/main" id="{5DA4AA56-1021-4C7E-BCDB-1EC5C1DBA71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05" name="フリーフォーム: 図形 204">
                      <a:extLst>
                        <a:ext uri="{FF2B5EF4-FFF2-40B4-BE49-F238E27FC236}">
                          <a16:creationId xmlns:a16="http://schemas.microsoft.com/office/drawing/2014/main" id="{EA6495C6-D8E7-4282-810F-5CA44A98089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06" name="フリーフォーム: 図形 205">
                      <a:extLst>
                        <a:ext uri="{FF2B5EF4-FFF2-40B4-BE49-F238E27FC236}">
                          <a16:creationId xmlns:a16="http://schemas.microsoft.com/office/drawing/2014/main" id="{405E1B55-A039-4ECC-A585-D63E9134337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07" name="フリーフォーム: 図形 206">
                      <a:extLst>
                        <a:ext uri="{FF2B5EF4-FFF2-40B4-BE49-F238E27FC236}">
                          <a16:creationId xmlns:a16="http://schemas.microsoft.com/office/drawing/2014/main" id="{D7258D0B-70DD-4928-B5E3-D59F5E34B21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08" name="フリーフォーム: 図形 207">
                      <a:extLst>
                        <a:ext uri="{FF2B5EF4-FFF2-40B4-BE49-F238E27FC236}">
                          <a16:creationId xmlns:a16="http://schemas.microsoft.com/office/drawing/2014/main" id="{5C3C1BE2-1984-4F83-9AC4-E563D5F327F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09" name="フリーフォーム: 図形 208">
                      <a:extLst>
                        <a:ext uri="{FF2B5EF4-FFF2-40B4-BE49-F238E27FC236}">
                          <a16:creationId xmlns:a16="http://schemas.microsoft.com/office/drawing/2014/main" id="{B78C9160-9AD4-4477-B603-DA687F3C8DF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10" name="フリーフォーム: 図形 209">
                      <a:extLst>
                        <a:ext uri="{FF2B5EF4-FFF2-40B4-BE49-F238E27FC236}">
                          <a16:creationId xmlns:a16="http://schemas.microsoft.com/office/drawing/2014/main" id="{53FA70CC-66C3-495A-B649-1BEF89994A1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11" name="フリーフォーム: 図形 210">
                      <a:extLst>
                        <a:ext uri="{FF2B5EF4-FFF2-40B4-BE49-F238E27FC236}">
                          <a16:creationId xmlns:a16="http://schemas.microsoft.com/office/drawing/2014/main" id="{44B33C11-0E78-4839-9C39-8D007B26F86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201" name="四角形: 上の 2 つの角を丸める 200">
                    <a:extLst>
                      <a:ext uri="{FF2B5EF4-FFF2-40B4-BE49-F238E27FC236}">
                        <a16:creationId xmlns:a16="http://schemas.microsoft.com/office/drawing/2014/main" id="{696313DB-7742-4622-8972-6BA6782DA30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四角形: 上の 2 つの角を丸める 201">
                    <a:extLst>
                      <a:ext uri="{FF2B5EF4-FFF2-40B4-BE49-F238E27FC236}">
                        <a16:creationId xmlns:a16="http://schemas.microsoft.com/office/drawing/2014/main" id="{AF0208F4-04C1-4AF2-BF1F-29DD7E1F9B4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5" name="四角形: 角を丸くする 194">
                  <a:extLst>
                    <a:ext uri="{FF2B5EF4-FFF2-40B4-BE49-F238E27FC236}">
                      <a16:creationId xmlns:a16="http://schemas.microsoft.com/office/drawing/2014/main" id="{189D43F0-6817-4BC0-947E-815952F1043E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E51EC01F-1862-4F64-A056-0468D82D5AB8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9816D526-E272-4BCE-AD20-501B726F3A04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四角形: 角を丸くする 197">
                  <a:extLst>
                    <a:ext uri="{FF2B5EF4-FFF2-40B4-BE49-F238E27FC236}">
                      <a16:creationId xmlns:a16="http://schemas.microsoft.com/office/drawing/2014/main" id="{C40ABEF2-6B8E-46B2-8613-5A6B72F6BDDB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CAA1B0D0-2589-44FC-89DF-B845917750D7}"/>
                  </a:ext>
                </a:extLst>
              </p:cNvPr>
              <p:cNvSpPr/>
              <p:nvPr/>
            </p:nvSpPr>
            <p:spPr>
              <a:xfrm rot="19800000">
                <a:off x="2325847" y="2234617"/>
                <a:ext cx="328779" cy="1167104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4428" h="1317661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1246" y="163649"/>
                      <a:pt x="334579" y="211948"/>
                    </a:cubicBezTo>
                    <a:cubicBezTo>
                      <a:pt x="317912" y="260247"/>
                      <a:pt x="298289" y="313674"/>
                      <a:pt x="246016" y="367595"/>
                    </a:cubicBezTo>
                    <a:lnTo>
                      <a:pt x="278805" y="1172526"/>
                    </a:lnTo>
                    <a:cubicBezTo>
                      <a:pt x="278805" y="1252683"/>
                      <a:pt x="226143" y="1317661"/>
                      <a:pt x="161180" y="1317661"/>
                    </a:cubicBezTo>
                    <a:lnTo>
                      <a:pt x="161181" y="1317660"/>
                    </a:lnTo>
                    <a:cubicBezTo>
                      <a:pt x="96218" y="1317660"/>
                      <a:pt x="43556" y="1252682"/>
                      <a:pt x="43556" y="1172525"/>
                    </a:cubicBezTo>
                    <a:lnTo>
                      <a:pt x="82540" y="380500"/>
                    </a:ln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CE1BC3A3-64EB-4B7E-94D4-748A6E63D41F}"/>
                  </a:ext>
                </a:extLst>
              </p:cNvPr>
              <p:cNvSpPr/>
              <p:nvPr/>
            </p:nvSpPr>
            <p:spPr>
              <a:xfrm rot="9000000">
                <a:off x="2427781" y="2614063"/>
                <a:ext cx="328839" cy="857807"/>
              </a:xfrm>
              <a:custGeom>
                <a:avLst/>
                <a:gdLst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93261 w 393261"/>
                  <a:gd name="connsiteY7" fmla="*/ 885509 h 958385"/>
                  <a:gd name="connsiteX8" fmla="*/ 348337 w 393261"/>
                  <a:gd name="connsiteY8" fmla="*/ 885509 h 958385"/>
                  <a:gd name="connsiteX9" fmla="*/ 348337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885509 h 958385"/>
                  <a:gd name="connsiteX8" fmla="*/ 348337 w 393261"/>
                  <a:gd name="connsiteY8" fmla="*/ 958385 h 958385"/>
                  <a:gd name="connsiteX9" fmla="*/ 61979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958385 h 958385"/>
                  <a:gd name="connsiteX8" fmla="*/ 61979 w 393261"/>
                  <a:gd name="connsiteY8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885509 h 958385"/>
                  <a:gd name="connsiteX2" fmla="*/ 0 w 393261"/>
                  <a:gd name="connsiteY2" fmla="*/ 193752 h 958385"/>
                  <a:gd name="connsiteX3" fmla="*/ 193752 w 393261"/>
                  <a:gd name="connsiteY3" fmla="*/ 0 h 958385"/>
                  <a:gd name="connsiteX4" fmla="*/ 199509 w 393261"/>
                  <a:gd name="connsiteY4" fmla="*/ 0 h 958385"/>
                  <a:gd name="connsiteX5" fmla="*/ 393261 w 393261"/>
                  <a:gd name="connsiteY5" fmla="*/ 193752 h 958385"/>
                  <a:gd name="connsiteX6" fmla="*/ 348337 w 393261"/>
                  <a:gd name="connsiteY6" fmla="*/ 958385 h 958385"/>
                  <a:gd name="connsiteX7" fmla="*/ 61979 w 393261"/>
                  <a:gd name="connsiteY7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193752 h 958385"/>
                  <a:gd name="connsiteX2" fmla="*/ 193752 w 393261"/>
                  <a:gd name="connsiteY2" fmla="*/ 0 h 958385"/>
                  <a:gd name="connsiteX3" fmla="*/ 199509 w 393261"/>
                  <a:gd name="connsiteY3" fmla="*/ 0 h 958385"/>
                  <a:gd name="connsiteX4" fmla="*/ 393261 w 393261"/>
                  <a:gd name="connsiteY4" fmla="*/ 193752 h 958385"/>
                  <a:gd name="connsiteX5" fmla="*/ 348337 w 393261"/>
                  <a:gd name="connsiteY5" fmla="*/ 958385 h 958385"/>
                  <a:gd name="connsiteX6" fmla="*/ 61979 w 393261"/>
                  <a:gd name="connsiteY6" fmla="*/ 958385 h 95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261" h="958385">
                    <a:moveTo>
                      <a:pt x="61979" y="958385"/>
                    </a:moveTo>
                    <a:lnTo>
                      <a:pt x="0" y="193752"/>
                    </a:lnTo>
                    <a:cubicBezTo>
                      <a:pt x="0" y="86746"/>
                      <a:pt x="86746" y="0"/>
                      <a:pt x="193752" y="0"/>
                    </a:cubicBezTo>
                    <a:lnTo>
                      <a:pt x="199509" y="0"/>
                    </a:lnTo>
                    <a:cubicBezTo>
                      <a:pt x="306515" y="0"/>
                      <a:pt x="393261" y="86746"/>
                      <a:pt x="393261" y="193752"/>
                    </a:cubicBezTo>
                    <a:lnTo>
                      <a:pt x="348337" y="958385"/>
                    </a:lnTo>
                    <a:lnTo>
                      <a:pt x="61979" y="958385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C1BA5770-111F-4DBE-BA5E-16296DAE38FB}"/>
              </a:ext>
            </a:extLst>
          </p:cNvPr>
          <p:cNvGrpSpPr/>
          <p:nvPr/>
        </p:nvGrpSpPr>
        <p:grpSpPr>
          <a:xfrm>
            <a:off x="4349584" y="3949344"/>
            <a:ext cx="1326229" cy="2506981"/>
            <a:chOff x="4349584" y="3949344"/>
            <a:chExt cx="1326229" cy="2506981"/>
          </a:xfrm>
        </p:grpSpPr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5848A032-6DB4-474E-AC24-A2A8F3B08F49}"/>
                </a:ext>
              </a:extLst>
            </p:cNvPr>
            <p:cNvGrpSpPr/>
            <p:nvPr/>
          </p:nvGrpSpPr>
          <p:grpSpPr>
            <a:xfrm>
              <a:off x="4349584" y="3949344"/>
              <a:ext cx="1229834" cy="2506981"/>
              <a:chOff x="2275365" y="3690863"/>
              <a:chExt cx="1229834" cy="2506981"/>
            </a:xfrm>
          </p:grpSpPr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F118F798-D3EE-4BF8-82D1-D4487957558A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4" name="台形 283">
                <a:extLst>
                  <a:ext uri="{FF2B5EF4-FFF2-40B4-BE49-F238E27FC236}">
                    <a16:creationId xmlns:a16="http://schemas.microsoft.com/office/drawing/2014/main" id="{08FAB779-E572-4BC6-83F9-CACD6E08B301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806D550D-2260-4B37-9BED-C1049239421D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A54C415C-0AAC-46DD-A89C-A06FE9BE40A6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87" name="グループ化 286">
                <a:extLst>
                  <a:ext uri="{FF2B5EF4-FFF2-40B4-BE49-F238E27FC236}">
                    <a16:creationId xmlns:a16="http://schemas.microsoft.com/office/drawing/2014/main" id="{7BCBA042-070E-48AF-A9A7-C12B02481B31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316" name="円/楕円 125">
                  <a:extLst>
                    <a:ext uri="{FF2B5EF4-FFF2-40B4-BE49-F238E27FC236}">
                      <a16:creationId xmlns:a16="http://schemas.microsoft.com/office/drawing/2014/main" id="{36F87AD5-9CD3-4FA1-8D05-E4384B67F16E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7" name="円/楕円 126">
                  <a:extLst>
                    <a:ext uri="{FF2B5EF4-FFF2-40B4-BE49-F238E27FC236}">
                      <a16:creationId xmlns:a16="http://schemas.microsoft.com/office/drawing/2014/main" id="{E0B83069-FD12-47CA-93F0-556AD53843A6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A3A57669-CFE1-4AFC-8AD7-811C47216DEC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314" name="円/楕円 123">
                  <a:extLst>
                    <a:ext uri="{FF2B5EF4-FFF2-40B4-BE49-F238E27FC236}">
                      <a16:creationId xmlns:a16="http://schemas.microsoft.com/office/drawing/2014/main" id="{3F18312E-B9CA-4C51-8349-ED472154E1EE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5" name="円/楕円 124">
                  <a:extLst>
                    <a:ext uri="{FF2B5EF4-FFF2-40B4-BE49-F238E27FC236}">
                      <a16:creationId xmlns:a16="http://schemas.microsoft.com/office/drawing/2014/main" id="{009FFC51-4010-447B-99EA-A90D3E215784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89" name="円/楕円 122">
                <a:extLst>
                  <a:ext uri="{FF2B5EF4-FFF2-40B4-BE49-F238E27FC236}">
                    <a16:creationId xmlns:a16="http://schemas.microsoft.com/office/drawing/2014/main" id="{95A78C7F-7084-4F76-806D-0E77914B6C87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0" name="円/楕円 27">
                <a:extLst>
                  <a:ext uri="{FF2B5EF4-FFF2-40B4-BE49-F238E27FC236}">
                    <a16:creationId xmlns:a16="http://schemas.microsoft.com/office/drawing/2014/main" id="{8EA270C4-52CD-4248-9D25-0F95997D1E33}"/>
                  </a:ext>
                </a:extLst>
              </p:cNvPr>
              <p:cNvSpPr/>
              <p:nvPr/>
            </p:nvSpPr>
            <p:spPr>
              <a:xfrm rot="10800000"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1" name="円/楕円 27">
                <a:extLst>
                  <a:ext uri="{FF2B5EF4-FFF2-40B4-BE49-F238E27FC236}">
                    <a16:creationId xmlns:a16="http://schemas.microsoft.com/office/drawing/2014/main" id="{03A9C888-454D-47D6-AE5B-69751F0CCEE0}"/>
                  </a:ext>
                </a:extLst>
              </p:cNvPr>
              <p:cNvSpPr/>
              <p:nvPr/>
            </p:nvSpPr>
            <p:spPr>
              <a:xfrm rot="10800000"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2" name="円/楕円 27">
                <a:extLst>
                  <a:ext uri="{FF2B5EF4-FFF2-40B4-BE49-F238E27FC236}">
                    <a16:creationId xmlns:a16="http://schemas.microsoft.com/office/drawing/2014/main" id="{60286DFA-F690-4E43-8C2B-74E74BB6DE4C}"/>
                  </a:ext>
                </a:extLst>
              </p:cNvPr>
              <p:cNvSpPr/>
              <p:nvPr/>
            </p:nvSpPr>
            <p:spPr>
              <a:xfrm rot="8100000">
                <a:off x="2498442" y="4832328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円/楕円 27">
                <a:extLst>
                  <a:ext uri="{FF2B5EF4-FFF2-40B4-BE49-F238E27FC236}">
                    <a16:creationId xmlns:a16="http://schemas.microsoft.com/office/drawing/2014/main" id="{48307C39-BD22-4519-8C70-64257B906ECF}"/>
                  </a:ext>
                </a:extLst>
              </p:cNvPr>
              <p:cNvSpPr/>
              <p:nvPr/>
            </p:nvSpPr>
            <p:spPr>
              <a:xfrm rot="13500000" flipH="1">
                <a:off x="3119030" y="4819193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94" name="グループ化 293">
                <a:extLst>
                  <a:ext uri="{FF2B5EF4-FFF2-40B4-BE49-F238E27FC236}">
                    <a16:creationId xmlns:a16="http://schemas.microsoft.com/office/drawing/2014/main" id="{F6DE39E7-F14D-4444-8DFD-F0D9604F3D2A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312" name="円/楕円 27">
                  <a:extLst>
                    <a:ext uri="{FF2B5EF4-FFF2-40B4-BE49-F238E27FC236}">
                      <a16:creationId xmlns:a16="http://schemas.microsoft.com/office/drawing/2014/main" id="{311020ED-BC51-4D5C-B387-EE5C910CF67E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3" name="円/楕円 27">
                  <a:extLst>
                    <a:ext uri="{FF2B5EF4-FFF2-40B4-BE49-F238E27FC236}">
                      <a16:creationId xmlns:a16="http://schemas.microsoft.com/office/drawing/2014/main" id="{6FA5D539-6C73-4E2E-8345-6468C7BF661F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D8BEC39A-813B-45B7-A646-F00E00F12537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310" name="円/楕円 27">
                  <a:extLst>
                    <a:ext uri="{FF2B5EF4-FFF2-40B4-BE49-F238E27FC236}">
                      <a16:creationId xmlns:a16="http://schemas.microsoft.com/office/drawing/2014/main" id="{D8E55C68-D400-4DA0-90D3-66ADFDCDA692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1" name="円/楕円 27">
                  <a:extLst>
                    <a:ext uri="{FF2B5EF4-FFF2-40B4-BE49-F238E27FC236}">
                      <a16:creationId xmlns:a16="http://schemas.microsoft.com/office/drawing/2014/main" id="{DDAC1F25-4720-4B58-BF9D-A0213D2B5E20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96" name="円/楕円 64">
                <a:extLst>
                  <a:ext uri="{FF2B5EF4-FFF2-40B4-BE49-F238E27FC236}">
                    <a16:creationId xmlns:a16="http://schemas.microsoft.com/office/drawing/2014/main" id="{56C1E6F8-78D1-4534-9297-4F07FFEF73F0}"/>
                  </a:ext>
                </a:extLst>
              </p:cNvPr>
              <p:cNvSpPr/>
              <p:nvPr/>
            </p:nvSpPr>
            <p:spPr>
              <a:xfrm>
                <a:off x="2830643" y="4699487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CDE73957-8CF9-4601-BD31-74B249A51DA6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72C6AF29-F4FE-4E40-9145-43AE2C7C7332}"/>
                  </a:ext>
                </a:extLst>
              </p:cNvPr>
              <p:cNvSpPr/>
              <p:nvPr/>
            </p:nvSpPr>
            <p:spPr>
              <a:xfrm>
                <a:off x="2315587" y="5345820"/>
                <a:ext cx="181330" cy="852024"/>
              </a:xfrm>
              <a:custGeom>
                <a:avLst/>
                <a:gdLst>
                  <a:gd name="connsiteX0" fmla="*/ 139060 w 139060"/>
                  <a:gd name="connsiteY0" fmla="*/ 0 h 852024"/>
                  <a:gd name="connsiteX1" fmla="*/ 139060 w 139060"/>
                  <a:gd name="connsiteY1" fmla="*/ 852024 h 852024"/>
                  <a:gd name="connsiteX2" fmla="*/ 0 w 139060"/>
                  <a:gd name="connsiteY2" fmla="*/ 852024 h 852024"/>
                  <a:gd name="connsiteX3" fmla="*/ 0 w 139060"/>
                  <a:gd name="connsiteY3" fmla="*/ 345968 h 852024"/>
                  <a:gd name="connsiteX4" fmla="*/ 115559 w 139060"/>
                  <a:gd name="connsiteY4" fmla="*/ 24069 h 852024"/>
                  <a:gd name="connsiteX5" fmla="*/ 139060 w 139060"/>
                  <a:gd name="connsiteY5" fmla="*/ 0 h 85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852024">
                    <a:moveTo>
                      <a:pt x="139060" y="0"/>
                    </a:moveTo>
                    <a:lnTo>
                      <a:pt x="139060" y="852024"/>
                    </a:lnTo>
                    <a:lnTo>
                      <a:pt x="0" y="852024"/>
                    </a:lnTo>
                    <a:lnTo>
                      <a:pt x="0" y="345968"/>
                    </a:lnTo>
                    <a:cubicBezTo>
                      <a:pt x="0" y="223692"/>
                      <a:pt x="43367" y="111545"/>
                      <a:pt x="115559" y="24069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AA87FCFB-46A2-4721-B6B8-BF70AA56FA24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85477FDE-619E-4661-B98E-48208A373CA5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6D708E9B-B389-4364-A48C-1FA6B0FD6859}"/>
                  </a:ext>
                </a:extLst>
              </p:cNvPr>
              <p:cNvGrpSpPr/>
              <p:nvPr/>
            </p:nvGrpSpPr>
            <p:grpSpPr>
              <a:xfrm>
                <a:off x="2596210" y="4559802"/>
                <a:ext cx="587319" cy="130288"/>
                <a:chOff x="2596210" y="4559802"/>
                <a:chExt cx="587319" cy="130288"/>
              </a:xfrm>
            </p:grpSpPr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208C195A-31A1-4128-9204-6F9F7AFEA330}"/>
                    </a:ext>
                  </a:extLst>
                </p:cNvPr>
                <p:cNvGrpSpPr/>
                <p:nvPr/>
              </p:nvGrpSpPr>
              <p:grpSpPr>
                <a:xfrm>
                  <a:off x="2596210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307" name="円/楕円 333">
                    <a:extLst>
                      <a:ext uri="{FF2B5EF4-FFF2-40B4-BE49-F238E27FC236}">
                        <a16:creationId xmlns:a16="http://schemas.microsoft.com/office/drawing/2014/main" id="{30F07D44-C969-45F2-AA3A-769F86427937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8" name="円/楕円 334">
                    <a:extLst>
                      <a:ext uri="{FF2B5EF4-FFF2-40B4-BE49-F238E27FC236}">
                        <a16:creationId xmlns:a16="http://schemas.microsoft.com/office/drawing/2014/main" id="{3953BEA3-1DD1-48B7-A79A-70CED8400A80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9" name="円/楕円 335">
                    <a:extLst>
                      <a:ext uri="{FF2B5EF4-FFF2-40B4-BE49-F238E27FC236}">
                        <a16:creationId xmlns:a16="http://schemas.microsoft.com/office/drawing/2014/main" id="{DC8C8C1C-D79A-4FF5-A9D7-A9017B57EFD3}"/>
                      </a:ext>
                    </a:extLst>
                  </p:cNvPr>
                  <p:cNvSpPr/>
                  <p:nvPr/>
                </p:nvSpPr>
                <p:spPr>
                  <a:xfrm>
                    <a:off x="2945243" y="3718596"/>
                    <a:ext cx="41352" cy="15242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03" name="グループ化 302">
                  <a:extLst>
                    <a:ext uri="{FF2B5EF4-FFF2-40B4-BE49-F238E27FC236}">
                      <a16:creationId xmlns:a16="http://schemas.microsoft.com/office/drawing/2014/main" id="{44FBAC49-BD24-4C59-8108-BB487C6A1FA2}"/>
                    </a:ext>
                  </a:extLst>
                </p:cNvPr>
                <p:cNvGrpSpPr/>
                <p:nvPr/>
              </p:nvGrpSpPr>
              <p:grpSpPr>
                <a:xfrm>
                  <a:off x="3030951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304" name="円/楕円 333">
                    <a:extLst>
                      <a:ext uri="{FF2B5EF4-FFF2-40B4-BE49-F238E27FC236}">
                        <a16:creationId xmlns:a16="http://schemas.microsoft.com/office/drawing/2014/main" id="{D7D22805-1461-4DE6-B8A6-075C00DCBF7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5" name="円/楕円 334">
                    <a:extLst>
                      <a:ext uri="{FF2B5EF4-FFF2-40B4-BE49-F238E27FC236}">
                        <a16:creationId xmlns:a16="http://schemas.microsoft.com/office/drawing/2014/main" id="{D959D26D-1385-4C1F-A063-07D5CC1A95B7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6" name="円/楕円 335">
                    <a:extLst>
                      <a:ext uri="{FF2B5EF4-FFF2-40B4-BE49-F238E27FC236}">
                        <a16:creationId xmlns:a16="http://schemas.microsoft.com/office/drawing/2014/main" id="{55F41129-6160-47D7-9AD0-F2E149C99FD0}"/>
                      </a:ext>
                    </a:extLst>
                  </p:cNvPr>
                  <p:cNvSpPr/>
                  <p:nvPr/>
                </p:nvSpPr>
                <p:spPr>
                  <a:xfrm>
                    <a:off x="2945243" y="3718596"/>
                    <a:ext cx="41352" cy="15242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E587F53E-A683-4E11-9EA4-0348154FCBE6}"/>
                </a:ext>
              </a:extLst>
            </p:cNvPr>
            <p:cNvGrpSpPr/>
            <p:nvPr/>
          </p:nvGrpSpPr>
          <p:grpSpPr>
            <a:xfrm>
              <a:off x="4684483" y="5148794"/>
              <a:ext cx="991330" cy="1253114"/>
              <a:chOff x="1757880" y="2164339"/>
              <a:chExt cx="991330" cy="1253114"/>
            </a:xfrm>
          </p:grpSpPr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5C1154E8-D4D0-499C-934A-137B72BF0C6D}"/>
                  </a:ext>
                </a:extLst>
              </p:cNvPr>
              <p:cNvGrpSpPr/>
              <p:nvPr/>
            </p:nvGrpSpPr>
            <p:grpSpPr>
              <a:xfrm>
                <a:off x="1757880" y="2164339"/>
                <a:ext cx="562129" cy="174631"/>
                <a:chOff x="2169053" y="3345052"/>
                <a:chExt cx="3313050" cy="1087556"/>
              </a:xfrm>
            </p:grpSpPr>
            <p:sp>
              <p:nvSpPr>
                <p:cNvPr id="255" name="正方形/長方形 254">
                  <a:extLst>
                    <a:ext uri="{FF2B5EF4-FFF2-40B4-BE49-F238E27FC236}">
                      <a16:creationId xmlns:a16="http://schemas.microsoft.com/office/drawing/2014/main" id="{47D2E775-C69B-44E8-9300-780DC8EBA3FB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C4DF28E7-9F60-41B0-B5B7-BB1C5D0E6F4D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261" name="グループ化 260">
                    <a:extLst>
                      <a:ext uri="{FF2B5EF4-FFF2-40B4-BE49-F238E27FC236}">
                        <a16:creationId xmlns:a16="http://schemas.microsoft.com/office/drawing/2014/main" id="{10BDA908-FEE1-4312-B23A-064534665BD5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274" name="フリーフォーム: 図形 273">
                      <a:extLst>
                        <a:ext uri="{FF2B5EF4-FFF2-40B4-BE49-F238E27FC236}">
                          <a16:creationId xmlns:a16="http://schemas.microsoft.com/office/drawing/2014/main" id="{2487221A-6D6E-4109-9D42-122A7B99CB6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75" name="フリーフォーム: 図形 274">
                      <a:extLst>
                        <a:ext uri="{FF2B5EF4-FFF2-40B4-BE49-F238E27FC236}">
                          <a16:creationId xmlns:a16="http://schemas.microsoft.com/office/drawing/2014/main" id="{3861C71D-8715-4819-80E4-745E636CF83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76" name="フリーフォーム: 図形 275">
                      <a:extLst>
                        <a:ext uri="{FF2B5EF4-FFF2-40B4-BE49-F238E27FC236}">
                          <a16:creationId xmlns:a16="http://schemas.microsoft.com/office/drawing/2014/main" id="{C755FBD8-6725-4D7F-8A45-B1D90D1F586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77" name="フリーフォーム: 図形 276">
                      <a:extLst>
                        <a:ext uri="{FF2B5EF4-FFF2-40B4-BE49-F238E27FC236}">
                          <a16:creationId xmlns:a16="http://schemas.microsoft.com/office/drawing/2014/main" id="{AC6EBEB0-9607-453E-8707-0F4F43B7BA3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78" name="フリーフォーム: 図形 277">
                      <a:extLst>
                        <a:ext uri="{FF2B5EF4-FFF2-40B4-BE49-F238E27FC236}">
                          <a16:creationId xmlns:a16="http://schemas.microsoft.com/office/drawing/2014/main" id="{725DD6FF-69E7-4F76-9E65-FFD2BC8260F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79" name="フリーフォーム: 図形 278">
                      <a:extLst>
                        <a:ext uri="{FF2B5EF4-FFF2-40B4-BE49-F238E27FC236}">
                          <a16:creationId xmlns:a16="http://schemas.microsoft.com/office/drawing/2014/main" id="{C74AF5F5-9371-446B-9F15-366ED3ED471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80" name="フリーフォーム: 図形 279">
                      <a:extLst>
                        <a:ext uri="{FF2B5EF4-FFF2-40B4-BE49-F238E27FC236}">
                          <a16:creationId xmlns:a16="http://schemas.microsoft.com/office/drawing/2014/main" id="{0AFA3CD8-DDA7-46B4-B905-8B225E889FF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81" name="フリーフォーム: 図形 280">
                      <a:extLst>
                        <a:ext uri="{FF2B5EF4-FFF2-40B4-BE49-F238E27FC236}">
                          <a16:creationId xmlns:a16="http://schemas.microsoft.com/office/drawing/2014/main" id="{4AB29A37-C16F-4130-86F0-7EEF0F233E4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82" name="フリーフォーム: 図形 281">
                      <a:extLst>
                        <a:ext uri="{FF2B5EF4-FFF2-40B4-BE49-F238E27FC236}">
                          <a16:creationId xmlns:a16="http://schemas.microsoft.com/office/drawing/2014/main" id="{8648A4B8-5AF8-4721-866D-7AE8946CFF0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BFFEC600-88DD-42D4-8F2A-719426CE16DD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265" name="フリーフォーム: 図形 264">
                      <a:extLst>
                        <a:ext uri="{FF2B5EF4-FFF2-40B4-BE49-F238E27FC236}">
                          <a16:creationId xmlns:a16="http://schemas.microsoft.com/office/drawing/2014/main" id="{C04DB486-1671-491A-8270-D7C412513FD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6" name="フリーフォーム: 図形 265">
                      <a:extLst>
                        <a:ext uri="{FF2B5EF4-FFF2-40B4-BE49-F238E27FC236}">
                          <a16:creationId xmlns:a16="http://schemas.microsoft.com/office/drawing/2014/main" id="{10E07E93-55D7-46E8-A87B-0369DD96FC1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7" name="フリーフォーム: 図形 266">
                      <a:extLst>
                        <a:ext uri="{FF2B5EF4-FFF2-40B4-BE49-F238E27FC236}">
                          <a16:creationId xmlns:a16="http://schemas.microsoft.com/office/drawing/2014/main" id="{CEA3C7E8-C1BF-4315-8780-998135D180F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8" name="フリーフォーム: 図形 267">
                      <a:extLst>
                        <a:ext uri="{FF2B5EF4-FFF2-40B4-BE49-F238E27FC236}">
                          <a16:creationId xmlns:a16="http://schemas.microsoft.com/office/drawing/2014/main" id="{E0EFC911-F84C-4F9F-A91F-A7517738CD1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9" name="フリーフォーム: 図形 268">
                      <a:extLst>
                        <a:ext uri="{FF2B5EF4-FFF2-40B4-BE49-F238E27FC236}">
                          <a16:creationId xmlns:a16="http://schemas.microsoft.com/office/drawing/2014/main" id="{7AE6ACC2-1CBF-43C7-9E16-2A4C487BB9F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70" name="フリーフォーム: 図形 269">
                      <a:extLst>
                        <a:ext uri="{FF2B5EF4-FFF2-40B4-BE49-F238E27FC236}">
                          <a16:creationId xmlns:a16="http://schemas.microsoft.com/office/drawing/2014/main" id="{DEC131A3-D005-4B1E-A733-DC085035058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71" name="フリーフォーム: 図形 270">
                      <a:extLst>
                        <a:ext uri="{FF2B5EF4-FFF2-40B4-BE49-F238E27FC236}">
                          <a16:creationId xmlns:a16="http://schemas.microsoft.com/office/drawing/2014/main" id="{665A7818-41C3-4338-82BA-9B95B53D109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72" name="フリーフォーム: 図形 271">
                      <a:extLst>
                        <a:ext uri="{FF2B5EF4-FFF2-40B4-BE49-F238E27FC236}">
                          <a16:creationId xmlns:a16="http://schemas.microsoft.com/office/drawing/2014/main" id="{6612D456-4A2B-4A6B-9A36-C121E302BAC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73" name="フリーフォーム: 図形 272">
                      <a:extLst>
                        <a:ext uri="{FF2B5EF4-FFF2-40B4-BE49-F238E27FC236}">
                          <a16:creationId xmlns:a16="http://schemas.microsoft.com/office/drawing/2014/main" id="{D7637C24-5042-46BD-981F-27639D621A1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263" name="四角形: 上の 2 つの角を丸める 262">
                    <a:extLst>
                      <a:ext uri="{FF2B5EF4-FFF2-40B4-BE49-F238E27FC236}">
                        <a16:creationId xmlns:a16="http://schemas.microsoft.com/office/drawing/2014/main" id="{951788D8-CC02-4211-8831-BEE2A25D600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四角形: 上の 2 つの角を丸める 263">
                    <a:extLst>
                      <a:ext uri="{FF2B5EF4-FFF2-40B4-BE49-F238E27FC236}">
                        <a16:creationId xmlns:a16="http://schemas.microsoft.com/office/drawing/2014/main" id="{9EDDD82F-672B-4B88-A614-8483144A1C3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7" name="四角形: 角を丸くする 256">
                  <a:extLst>
                    <a:ext uri="{FF2B5EF4-FFF2-40B4-BE49-F238E27FC236}">
                      <a16:creationId xmlns:a16="http://schemas.microsoft.com/office/drawing/2014/main" id="{26E1143E-B145-4910-A6A1-016D0E22C807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F384A5BA-8161-46DF-B366-0EE55CB77F45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E88A998E-E87A-4B8B-B029-45FBC1165586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四角形: 角を丸くする 259">
                  <a:extLst>
                    <a:ext uri="{FF2B5EF4-FFF2-40B4-BE49-F238E27FC236}">
                      <a16:creationId xmlns:a16="http://schemas.microsoft.com/office/drawing/2014/main" id="{C4530A2D-7EC9-4FB0-B64D-078B0C41A06C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18B0146F-9407-414E-9DEB-108FB777CA63}"/>
                  </a:ext>
                </a:extLst>
              </p:cNvPr>
              <p:cNvSpPr/>
              <p:nvPr/>
            </p:nvSpPr>
            <p:spPr>
              <a:xfrm rot="19800000">
                <a:off x="2325847" y="2234617"/>
                <a:ext cx="328779" cy="1167104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4428" h="1317661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1246" y="163649"/>
                      <a:pt x="334579" y="211948"/>
                    </a:cubicBezTo>
                    <a:cubicBezTo>
                      <a:pt x="317912" y="260247"/>
                      <a:pt x="298289" y="313674"/>
                      <a:pt x="246016" y="367595"/>
                    </a:cubicBezTo>
                    <a:lnTo>
                      <a:pt x="278805" y="1172526"/>
                    </a:lnTo>
                    <a:cubicBezTo>
                      <a:pt x="278805" y="1252683"/>
                      <a:pt x="226143" y="1317661"/>
                      <a:pt x="161180" y="1317661"/>
                    </a:cubicBezTo>
                    <a:lnTo>
                      <a:pt x="161181" y="1317660"/>
                    </a:lnTo>
                    <a:cubicBezTo>
                      <a:pt x="96218" y="1317660"/>
                      <a:pt x="43556" y="1252682"/>
                      <a:pt x="43556" y="1172525"/>
                    </a:cubicBezTo>
                    <a:lnTo>
                      <a:pt x="82540" y="380500"/>
                    </a:ln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3C349520-83FD-4117-9EFA-F18E768722E4}"/>
                  </a:ext>
                </a:extLst>
              </p:cNvPr>
              <p:cNvSpPr/>
              <p:nvPr/>
            </p:nvSpPr>
            <p:spPr>
              <a:xfrm rot="9000000">
                <a:off x="2400706" y="2553859"/>
                <a:ext cx="348504" cy="863594"/>
              </a:xfrm>
              <a:custGeom>
                <a:avLst/>
                <a:gdLst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93261 w 393261"/>
                  <a:gd name="connsiteY7" fmla="*/ 885509 h 958385"/>
                  <a:gd name="connsiteX8" fmla="*/ 348337 w 393261"/>
                  <a:gd name="connsiteY8" fmla="*/ 885509 h 958385"/>
                  <a:gd name="connsiteX9" fmla="*/ 348337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885509 h 958385"/>
                  <a:gd name="connsiteX8" fmla="*/ 348337 w 393261"/>
                  <a:gd name="connsiteY8" fmla="*/ 958385 h 958385"/>
                  <a:gd name="connsiteX9" fmla="*/ 61979 w 393261"/>
                  <a:gd name="connsiteY9" fmla="*/ 958385 h 958385"/>
                  <a:gd name="connsiteX0" fmla="*/ 61979 w 393261"/>
                  <a:gd name="connsiteY0" fmla="*/ 958385 h 958385"/>
                  <a:gd name="connsiteX1" fmla="*/ 61979 w 393261"/>
                  <a:gd name="connsiteY1" fmla="*/ 885509 h 958385"/>
                  <a:gd name="connsiteX2" fmla="*/ 0 w 393261"/>
                  <a:gd name="connsiteY2" fmla="*/ 885509 h 958385"/>
                  <a:gd name="connsiteX3" fmla="*/ 0 w 393261"/>
                  <a:gd name="connsiteY3" fmla="*/ 193752 h 958385"/>
                  <a:gd name="connsiteX4" fmla="*/ 193752 w 393261"/>
                  <a:gd name="connsiteY4" fmla="*/ 0 h 958385"/>
                  <a:gd name="connsiteX5" fmla="*/ 199509 w 393261"/>
                  <a:gd name="connsiteY5" fmla="*/ 0 h 958385"/>
                  <a:gd name="connsiteX6" fmla="*/ 393261 w 393261"/>
                  <a:gd name="connsiteY6" fmla="*/ 193752 h 958385"/>
                  <a:gd name="connsiteX7" fmla="*/ 348337 w 393261"/>
                  <a:gd name="connsiteY7" fmla="*/ 958385 h 958385"/>
                  <a:gd name="connsiteX8" fmla="*/ 61979 w 393261"/>
                  <a:gd name="connsiteY8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885509 h 958385"/>
                  <a:gd name="connsiteX2" fmla="*/ 0 w 393261"/>
                  <a:gd name="connsiteY2" fmla="*/ 193752 h 958385"/>
                  <a:gd name="connsiteX3" fmla="*/ 193752 w 393261"/>
                  <a:gd name="connsiteY3" fmla="*/ 0 h 958385"/>
                  <a:gd name="connsiteX4" fmla="*/ 199509 w 393261"/>
                  <a:gd name="connsiteY4" fmla="*/ 0 h 958385"/>
                  <a:gd name="connsiteX5" fmla="*/ 393261 w 393261"/>
                  <a:gd name="connsiteY5" fmla="*/ 193752 h 958385"/>
                  <a:gd name="connsiteX6" fmla="*/ 348337 w 393261"/>
                  <a:gd name="connsiteY6" fmla="*/ 958385 h 958385"/>
                  <a:gd name="connsiteX7" fmla="*/ 61979 w 393261"/>
                  <a:gd name="connsiteY7" fmla="*/ 958385 h 958385"/>
                  <a:gd name="connsiteX0" fmla="*/ 61979 w 393261"/>
                  <a:gd name="connsiteY0" fmla="*/ 958385 h 958385"/>
                  <a:gd name="connsiteX1" fmla="*/ 0 w 393261"/>
                  <a:gd name="connsiteY1" fmla="*/ 193752 h 958385"/>
                  <a:gd name="connsiteX2" fmla="*/ 193752 w 393261"/>
                  <a:gd name="connsiteY2" fmla="*/ 0 h 958385"/>
                  <a:gd name="connsiteX3" fmla="*/ 199509 w 393261"/>
                  <a:gd name="connsiteY3" fmla="*/ 0 h 958385"/>
                  <a:gd name="connsiteX4" fmla="*/ 393261 w 393261"/>
                  <a:gd name="connsiteY4" fmla="*/ 193752 h 958385"/>
                  <a:gd name="connsiteX5" fmla="*/ 348337 w 393261"/>
                  <a:gd name="connsiteY5" fmla="*/ 958385 h 958385"/>
                  <a:gd name="connsiteX6" fmla="*/ 61979 w 393261"/>
                  <a:gd name="connsiteY6" fmla="*/ 958385 h 958385"/>
                  <a:gd name="connsiteX0" fmla="*/ 61979 w 393261"/>
                  <a:gd name="connsiteY0" fmla="*/ 958385 h 981705"/>
                  <a:gd name="connsiteX1" fmla="*/ 0 w 393261"/>
                  <a:gd name="connsiteY1" fmla="*/ 193752 h 981705"/>
                  <a:gd name="connsiteX2" fmla="*/ 193752 w 393261"/>
                  <a:gd name="connsiteY2" fmla="*/ 0 h 981705"/>
                  <a:gd name="connsiteX3" fmla="*/ 199509 w 393261"/>
                  <a:gd name="connsiteY3" fmla="*/ 0 h 981705"/>
                  <a:gd name="connsiteX4" fmla="*/ 393261 w 393261"/>
                  <a:gd name="connsiteY4" fmla="*/ 193752 h 981705"/>
                  <a:gd name="connsiteX5" fmla="*/ 348337 w 393261"/>
                  <a:gd name="connsiteY5" fmla="*/ 958385 h 981705"/>
                  <a:gd name="connsiteX6" fmla="*/ 61979 w 393261"/>
                  <a:gd name="connsiteY6" fmla="*/ 958385 h 981705"/>
                  <a:gd name="connsiteX0" fmla="*/ 61979 w 393261"/>
                  <a:gd name="connsiteY0" fmla="*/ 958385 h 974402"/>
                  <a:gd name="connsiteX1" fmla="*/ 0 w 393261"/>
                  <a:gd name="connsiteY1" fmla="*/ 193752 h 974402"/>
                  <a:gd name="connsiteX2" fmla="*/ 193752 w 393261"/>
                  <a:gd name="connsiteY2" fmla="*/ 0 h 974402"/>
                  <a:gd name="connsiteX3" fmla="*/ 199509 w 393261"/>
                  <a:gd name="connsiteY3" fmla="*/ 0 h 974402"/>
                  <a:gd name="connsiteX4" fmla="*/ 393261 w 393261"/>
                  <a:gd name="connsiteY4" fmla="*/ 193752 h 974402"/>
                  <a:gd name="connsiteX5" fmla="*/ 348337 w 393261"/>
                  <a:gd name="connsiteY5" fmla="*/ 958385 h 974402"/>
                  <a:gd name="connsiteX6" fmla="*/ 61979 w 393261"/>
                  <a:gd name="connsiteY6" fmla="*/ 958385 h 974402"/>
                  <a:gd name="connsiteX0" fmla="*/ 61979 w 393261"/>
                  <a:gd name="connsiteY0" fmla="*/ 958385 h 986827"/>
                  <a:gd name="connsiteX1" fmla="*/ 0 w 393261"/>
                  <a:gd name="connsiteY1" fmla="*/ 193752 h 986827"/>
                  <a:gd name="connsiteX2" fmla="*/ 193752 w 393261"/>
                  <a:gd name="connsiteY2" fmla="*/ 0 h 986827"/>
                  <a:gd name="connsiteX3" fmla="*/ 199509 w 393261"/>
                  <a:gd name="connsiteY3" fmla="*/ 0 h 986827"/>
                  <a:gd name="connsiteX4" fmla="*/ 393261 w 393261"/>
                  <a:gd name="connsiteY4" fmla="*/ 193752 h 986827"/>
                  <a:gd name="connsiteX5" fmla="*/ 309055 w 393261"/>
                  <a:gd name="connsiteY5" fmla="*/ 974062 h 986827"/>
                  <a:gd name="connsiteX6" fmla="*/ 61979 w 393261"/>
                  <a:gd name="connsiteY6" fmla="*/ 958385 h 986827"/>
                  <a:gd name="connsiteX0" fmla="*/ 61979 w 393261"/>
                  <a:gd name="connsiteY0" fmla="*/ 958385 h 988494"/>
                  <a:gd name="connsiteX1" fmla="*/ 0 w 393261"/>
                  <a:gd name="connsiteY1" fmla="*/ 193752 h 988494"/>
                  <a:gd name="connsiteX2" fmla="*/ 193752 w 393261"/>
                  <a:gd name="connsiteY2" fmla="*/ 0 h 988494"/>
                  <a:gd name="connsiteX3" fmla="*/ 199509 w 393261"/>
                  <a:gd name="connsiteY3" fmla="*/ 0 h 988494"/>
                  <a:gd name="connsiteX4" fmla="*/ 393261 w 393261"/>
                  <a:gd name="connsiteY4" fmla="*/ 193752 h 988494"/>
                  <a:gd name="connsiteX5" fmla="*/ 309055 w 393261"/>
                  <a:gd name="connsiteY5" fmla="*/ 974062 h 988494"/>
                  <a:gd name="connsiteX6" fmla="*/ 61979 w 393261"/>
                  <a:gd name="connsiteY6" fmla="*/ 958385 h 988494"/>
                  <a:gd name="connsiteX0" fmla="*/ 61979 w 393261"/>
                  <a:gd name="connsiteY0" fmla="*/ 958385 h 997201"/>
                  <a:gd name="connsiteX1" fmla="*/ 0 w 393261"/>
                  <a:gd name="connsiteY1" fmla="*/ 193752 h 997201"/>
                  <a:gd name="connsiteX2" fmla="*/ 193752 w 393261"/>
                  <a:gd name="connsiteY2" fmla="*/ 0 h 997201"/>
                  <a:gd name="connsiteX3" fmla="*/ 199509 w 393261"/>
                  <a:gd name="connsiteY3" fmla="*/ 0 h 997201"/>
                  <a:gd name="connsiteX4" fmla="*/ 393261 w 393261"/>
                  <a:gd name="connsiteY4" fmla="*/ 193752 h 997201"/>
                  <a:gd name="connsiteX5" fmla="*/ 309055 w 393261"/>
                  <a:gd name="connsiteY5" fmla="*/ 974062 h 997201"/>
                  <a:gd name="connsiteX6" fmla="*/ 61979 w 393261"/>
                  <a:gd name="connsiteY6" fmla="*/ 958385 h 997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261" h="997201">
                    <a:moveTo>
                      <a:pt x="61979" y="958385"/>
                    </a:moveTo>
                    <a:cubicBezTo>
                      <a:pt x="46897" y="918791"/>
                      <a:pt x="20660" y="448630"/>
                      <a:pt x="0" y="193752"/>
                    </a:cubicBezTo>
                    <a:cubicBezTo>
                      <a:pt x="0" y="86746"/>
                      <a:pt x="86746" y="0"/>
                      <a:pt x="193752" y="0"/>
                    </a:cubicBezTo>
                    <a:lnTo>
                      <a:pt x="199509" y="0"/>
                    </a:lnTo>
                    <a:cubicBezTo>
                      <a:pt x="306515" y="0"/>
                      <a:pt x="393261" y="86746"/>
                      <a:pt x="393261" y="193752"/>
                    </a:cubicBezTo>
                    <a:cubicBezTo>
                      <a:pt x="378286" y="448630"/>
                      <a:pt x="352323" y="934126"/>
                      <a:pt x="309055" y="974062"/>
                    </a:cubicBezTo>
                    <a:cubicBezTo>
                      <a:pt x="265787" y="1013998"/>
                      <a:pt x="77061" y="997979"/>
                      <a:pt x="61979" y="95838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5BD3B6CC-D71E-4E11-AB16-E7DFCEDCD3B4}"/>
              </a:ext>
            </a:extLst>
          </p:cNvPr>
          <p:cNvGrpSpPr/>
          <p:nvPr/>
        </p:nvGrpSpPr>
        <p:grpSpPr>
          <a:xfrm>
            <a:off x="7315016" y="4095132"/>
            <a:ext cx="1317004" cy="2361194"/>
            <a:chOff x="7315016" y="4095132"/>
            <a:chExt cx="1317004" cy="2361194"/>
          </a:xfrm>
        </p:grpSpPr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A730CDFD-AD19-4B2A-BDD2-FDD65ADE3F4A}"/>
                </a:ext>
              </a:extLst>
            </p:cNvPr>
            <p:cNvGrpSpPr/>
            <p:nvPr/>
          </p:nvGrpSpPr>
          <p:grpSpPr>
            <a:xfrm>
              <a:off x="7315016" y="4095132"/>
              <a:ext cx="1182186" cy="2361194"/>
              <a:chOff x="3882425" y="3836651"/>
              <a:chExt cx="1182186" cy="2361194"/>
            </a:xfrm>
          </p:grpSpPr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FEEFC29A-0996-4916-9844-A4FA2FF6FA36}"/>
                  </a:ext>
                </a:extLst>
              </p:cNvPr>
              <p:cNvSpPr/>
              <p:nvPr/>
            </p:nvSpPr>
            <p:spPr>
              <a:xfrm>
                <a:off x="3912724" y="52809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3" name="片側の 2 つの角を丸めた四角形 144">
                <a:extLst>
                  <a:ext uri="{FF2B5EF4-FFF2-40B4-BE49-F238E27FC236}">
                    <a16:creationId xmlns:a16="http://schemas.microsoft.com/office/drawing/2014/main" id="{5D91D028-1A85-4C91-8512-B6149E901B2F}"/>
                  </a:ext>
                </a:extLst>
              </p:cNvPr>
              <p:cNvSpPr/>
              <p:nvPr/>
            </p:nvSpPr>
            <p:spPr>
              <a:xfrm>
                <a:off x="3996667" y="51769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91D84204-C6E0-41F6-8F58-921AF6ACB4C7}"/>
                  </a:ext>
                </a:extLst>
              </p:cNvPr>
              <p:cNvSpPr/>
              <p:nvPr/>
            </p:nvSpPr>
            <p:spPr>
              <a:xfrm>
                <a:off x="4245192" y="49444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55" name="グループ化 354">
                <a:extLst>
                  <a:ext uri="{FF2B5EF4-FFF2-40B4-BE49-F238E27FC236}">
                    <a16:creationId xmlns:a16="http://schemas.microsoft.com/office/drawing/2014/main" id="{B27F3DD2-3A11-4130-B90A-D0B7F39903A3}"/>
                  </a:ext>
                </a:extLst>
              </p:cNvPr>
              <p:cNvGrpSpPr/>
              <p:nvPr/>
            </p:nvGrpSpPr>
            <p:grpSpPr>
              <a:xfrm>
                <a:off x="3882425" y="3836651"/>
                <a:ext cx="1182186" cy="1254188"/>
                <a:chOff x="5138890" y="3817636"/>
                <a:chExt cx="860611" cy="913027"/>
              </a:xfrm>
            </p:grpSpPr>
            <p:sp>
              <p:nvSpPr>
                <p:cNvPr id="357" name="雲 391">
                  <a:extLst>
                    <a:ext uri="{FF2B5EF4-FFF2-40B4-BE49-F238E27FC236}">
                      <a16:creationId xmlns:a16="http://schemas.microsoft.com/office/drawing/2014/main" id="{2C25F8FE-3181-4961-AD5B-F20A614F3992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58" name="グループ化 357">
                  <a:extLst>
                    <a:ext uri="{FF2B5EF4-FFF2-40B4-BE49-F238E27FC236}">
                      <a16:creationId xmlns:a16="http://schemas.microsoft.com/office/drawing/2014/main" id="{58DE444D-D550-4D88-AE90-382436ACD25C}"/>
                    </a:ext>
                  </a:extLst>
                </p:cNvPr>
                <p:cNvGrpSpPr/>
                <p:nvPr/>
              </p:nvGrpSpPr>
              <p:grpSpPr>
                <a:xfrm>
                  <a:off x="5151912" y="3943263"/>
                  <a:ext cx="834570" cy="787400"/>
                  <a:chOff x="2791855" y="2017484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66" name="グループ化 365">
                    <a:extLst>
                      <a:ext uri="{FF2B5EF4-FFF2-40B4-BE49-F238E27FC236}">
                        <a16:creationId xmlns:a16="http://schemas.microsoft.com/office/drawing/2014/main" id="{A41E169D-0D81-48C9-BE31-B1FB6FAAAE2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71" name="円/楕円 256">
                      <a:extLst>
                        <a:ext uri="{FF2B5EF4-FFF2-40B4-BE49-F238E27FC236}">
                          <a16:creationId xmlns:a16="http://schemas.microsoft.com/office/drawing/2014/main" id="{74BE9BE3-FE91-42D3-ADA7-973C7AFDE4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2" name="円/楕円 257">
                      <a:extLst>
                        <a:ext uri="{FF2B5EF4-FFF2-40B4-BE49-F238E27FC236}">
                          <a16:creationId xmlns:a16="http://schemas.microsoft.com/office/drawing/2014/main" id="{DC83DEA3-4A2F-46BA-9CA0-4382280FC4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67" name="グループ化 366">
                    <a:extLst>
                      <a:ext uri="{FF2B5EF4-FFF2-40B4-BE49-F238E27FC236}">
                        <a16:creationId xmlns:a16="http://schemas.microsoft.com/office/drawing/2014/main" id="{FB64CF49-6D53-4478-B046-29665AEDE39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69" name="円/楕円 254">
                      <a:extLst>
                        <a:ext uri="{FF2B5EF4-FFF2-40B4-BE49-F238E27FC236}">
                          <a16:creationId xmlns:a16="http://schemas.microsoft.com/office/drawing/2014/main" id="{15AF907C-085F-468C-9375-91FEB81E42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0" name="円/楕円 255">
                      <a:extLst>
                        <a:ext uri="{FF2B5EF4-FFF2-40B4-BE49-F238E27FC236}">
                          <a16:creationId xmlns:a16="http://schemas.microsoft.com/office/drawing/2014/main" id="{CCDCF68B-800C-4A91-B39B-24CA5B31AD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68" name="円/楕円 253">
                    <a:extLst>
                      <a:ext uri="{FF2B5EF4-FFF2-40B4-BE49-F238E27FC236}">
                        <a16:creationId xmlns:a16="http://schemas.microsoft.com/office/drawing/2014/main" id="{D9DD0E3C-924D-4A3C-B8CB-B4C33770EAD4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4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59" name="円/楕円 127">
                  <a:extLst>
                    <a:ext uri="{FF2B5EF4-FFF2-40B4-BE49-F238E27FC236}">
                      <a16:creationId xmlns:a16="http://schemas.microsoft.com/office/drawing/2014/main" id="{ADB7098C-2AB6-4075-973F-0C043AD0A203}"/>
                    </a:ext>
                  </a:extLst>
                </p:cNvPr>
                <p:cNvSpPr/>
                <p:nvPr/>
              </p:nvSpPr>
              <p:spPr>
                <a:xfrm>
                  <a:off x="5333569" y="4250188"/>
                  <a:ext cx="83926" cy="587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0" name="円/楕円 27">
                  <a:extLst>
                    <a:ext uri="{FF2B5EF4-FFF2-40B4-BE49-F238E27FC236}">
                      <a16:creationId xmlns:a16="http://schemas.microsoft.com/office/drawing/2014/main" id="{C6EF7CE1-C2C7-4441-B92B-1D5A50A5D9B6}"/>
                    </a:ext>
                  </a:extLst>
                </p:cNvPr>
                <p:cNvSpPr/>
                <p:nvPr/>
              </p:nvSpPr>
              <p:spPr>
                <a:xfrm rot="10800000">
                  <a:off x="5295245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1" name="円/楕円 27">
                  <a:extLst>
                    <a:ext uri="{FF2B5EF4-FFF2-40B4-BE49-F238E27FC236}">
                      <a16:creationId xmlns:a16="http://schemas.microsoft.com/office/drawing/2014/main" id="{23063103-AA39-4099-B472-08816048B28A}"/>
                    </a:ext>
                  </a:extLst>
                </p:cNvPr>
                <p:cNvSpPr/>
                <p:nvPr/>
              </p:nvSpPr>
              <p:spPr>
                <a:xfrm rot="10800000">
                  <a:off x="5687087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2" name="円/楕円 127">
                  <a:extLst>
                    <a:ext uri="{FF2B5EF4-FFF2-40B4-BE49-F238E27FC236}">
                      <a16:creationId xmlns:a16="http://schemas.microsoft.com/office/drawing/2014/main" id="{C373917C-4A87-495D-AB16-412A6FF31777}"/>
                    </a:ext>
                  </a:extLst>
                </p:cNvPr>
                <p:cNvSpPr/>
                <p:nvPr/>
              </p:nvSpPr>
              <p:spPr>
                <a:xfrm>
                  <a:off x="5725309" y="4250188"/>
                  <a:ext cx="83926" cy="587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3" name="円/楕円 247">
                  <a:extLst>
                    <a:ext uri="{FF2B5EF4-FFF2-40B4-BE49-F238E27FC236}">
                      <a16:creationId xmlns:a16="http://schemas.microsoft.com/office/drawing/2014/main" id="{944AC818-84EC-4AC9-A673-7A9F5D32A1B6}"/>
                    </a:ext>
                  </a:extLst>
                </p:cNvPr>
                <p:cNvSpPr/>
                <p:nvPr/>
              </p:nvSpPr>
              <p:spPr>
                <a:xfrm>
                  <a:off x="5509070" y="4380967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4" name="月 363">
                  <a:extLst>
                    <a:ext uri="{FF2B5EF4-FFF2-40B4-BE49-F238E27FC236}">
                      <a16:creationId xmlns:a16="http://schemas.microsoft.com/office/drawing/2014/main" id="{8E5F1D71-C181-4F0B-A8C9-A06ED7A07CAB}"/>
                    </a:ext>
                  </a:extLst>
                </p:cNvPr>
                <p:cNvSpPr/>
                <p:nvPr/>
              </p:nvSpPr>
              <p:spPr>
                <a:xfrm rot="1800000">
                  <a:off x="5325083" y="4422210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5" name="月 364">
                  <a:extLst>
                    <a:ext uri="{FF2B5EF4-FFF2-40B4-BE49-F238E27FC236}">
                      <a16:creationId xmlns:a16="http://schemas.microsoft.com/office/drawing/2014/main" id="{05979A9F-85E3-4231-8A3F-F85FD79EA589}"/>
                    </a:ext>
                  </a:extLst>
                </p:cNvPr>
                <p:cNvSpPr/>
                <p:nvPr/>
              </p:nvSpPr>
              <p:spPr>
                <a:xfrm rot="19800000" flipH="1">
                  <a:off x="5775331" y="4422209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F4E4EB9D-74B7-4E5A-92D3-DDD4A145A79A}"/>
                  </a:ext>
                </a:extLst>
              </p:cNvPr>
              <p:cNvSpPr/>
              <p:nvPr/>
            </p:nvSpPr>
            <p:spPr>
              <a:xfrm>
                <a:off x="4418381" y="4559418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BEA7B3B4-F5C0-4FDD-A686-64871E980E3D}"/>
                </a:ext>
              </a:extLst>
            </p:cNvPr>
            <p:cNvGrpSpPr/>
            <p:nvPr/>
          </p:nvGrpSpPr>
          <p:grpSpPr>
            <a:xfrm>
              <a:off x="7633280" y="5055107"/>
              <a:ext cx="896746" cy="1237382"/>
              <a:chOff x="1757880" y="2164339"/>
              <a:chExt cx="896746" cy="1237382"/>
            </a:xfrm>
          </p:grpSpPr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49B98AC5-BC0F-4332-81EC-5A3BFBAC3406}"/>
                  </a:ext>
                </a:extLst>
              </p:cNvPr>
              <p:cNvGrpSpPr/>
              <p:nvPr/>
            </p:nvGrpSpPr>
            <p:grpSpPr>
              <a:xfrm>
                <a:off x="1757880" y="2164339"/>
                <a:ext cx="562129" cy="174631"/>
                <a:chOff x="2169053" y="3345052"/>
                <a:chExt cx="3313050" cy="1087556"/>
              </a:xfrm>
            </p:grpSpPr>
            <p:sp>
              <p:nvSpPr>
                <p:cNvPr id="324" name="正方形/長方形 323">
                  <a:extLst>
                    <a:ext uri="{FF2B5EF4-FFF2-40B4-BE49-F238E27FC236}">
                      <a16:creationId xmlns:a16="http://schemas.microsoft.com/office/drawing/2014/main" id="{749DFFF6-1E05-4DBE-ABC1-8C7747A690C2}"/>
                    </a:ext>
                  </a:extLst>
                </p:cNvPr>
                <p:cNvSpPr/>
                <p:nvPr/>
              </p:nvSpPr>
              <p:spPr>
                <a:xfrm>
                  <a:off x="2292997" y="3433896"/>
                  <a:ext cx="3012427" cy="459694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5" name="グループ化 324">
                  <a:extLst>
                    <a:ext uri="{FF2B5EF4-FFF2-40B4-BE49-F238E27FC236}">
                      <a16:creationId xmlns:a16="http://schemas.microsoft.com/office/drawing/2014/main" id="{F91B5E41-B425-4F2F-AF6D-73F10C7DB1DA}"/>
                    </a:ext>
                  </a:extLst>
                </p:cNvPr>
                <p:cNvGrpSpPr/>
                <p:nvPr/>
              </p:nvGrpSpPr>
              <p:grpSpPr>
                <a:xfrm>
                  <a:off x="2169053" y="3422654"/>
                  <a:ext cx="3275119" cy="479422"/>
                  <a:chOff x="344380" y="3242636"/>
                  <a:chExt cx="8494310" cy="1243423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330" name="グループ化 329">
                    <a:extLst>
                      <a:ext uri="{FF2B5EF4-FFF2-40B4-BE49-F238E27FC236}">
                        <a16:creationId xmlns:a16="http://schemas.microsoft.com/office/drawing/2014/main" id="{407091D7-9FAE-4EB7-A97F-C08AE048EC13}"/>
                      </a:ext>
                    </a:extLst>
                  </p:cNvPr>
                  <p:cNvGrpSpPr/>
                  <p:nvPr/>
                </p:nvGrpSpPr>
                <p:grpSpPr>
                  <a:xfrm>
                    <a:off x="818791" y="3271794"/>
                    <a:ext cx="3952500" cy="1192256"/>
                    <a:chOff x="646516" y="3532144"/>
                    <a:chExt cx="7950199" cy="1622139"/>
                  </a:xfrm>
                  <a:grpFill/>
                </p:grpSpPr>
                <p:sp>
                  <p:nvSpPr>
                    <p:cNvPr id="343" name="フリーフォーム: 図形 342">
                      <a:extLst>
                        <a:ext uri="{FF2B5EF4-FFF2-40B4-BE49-F238E27FC236}">
                          <a16:creationId xmlns:a16="http://schemas.microsoft.com/office/drawing/2014/main" id="{B548AFA8-C43E-478B-9989-B1DF7F21749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44" name="フリーフォーム: 図形 343">
                      <a:extLst>
                        <a:ext uri="{FF2B5EF4-FFF2-40B4-BE49-F238E27FC236}">
                          <a16:creationId xmlns:a16="http://schemas.microsoft.com/office/drawing/2014/main" id="{87B5C0BE-DAC5-4543-8B7E-7DF533DD80F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45" name="フリーフォーム: 図形 344">
                      <a:extLst>
                        <a:ext uri="{FF2B5EF4-FFF2-40B4-BE49-F238E27FC236}">
                          <a16:creationId xmlns:a16="http://schemas.microsoft.com/office/drawing/2014/main" id="{ACCCE94C-15EA-4F4F-A0D9-3D6C280D510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46" name="フリーフォーム: 図形 345">
                      <a:extLst>
                        <a:ext uri="{FF2B5EF4-FFF2-40B4-BE49-F238E27FC236}">
                          <a16:creationId xmlns:a16="http://schemas.microsoft.com/office/drawing/2014/main" id="{6654703F-072F-4485-BEF1-0D1DE37CFE2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47" name="フリーフォーム: 図形 346">
                      <a:extLst>
                        <a:ext uri="{FF2B5EF4-FFF2-40B4-BE49-F238E27FC236}">
                          <a16:creationId xmlns:a16="http://schemas.microsoft.com/office/drawing/2014/main" id="{0B95BBAE-18F7-4A86-AC4C-66CA54F939F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48" name="フリーフォーム: 図形 347">
                      <a:extLst>
                        <a:ext uri="{FF2B5EF4-FFF2-40B4-BE49-F238E27FC236}">
                          <a16:creationId xmlns:a16="http://schemas.microsoft.com/office/drawing/2014/main" id="{96A53207-AE31-4E3D-AACD-9F4F8E814C4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49" name="フリーフォーム: 図形 348">
                      <a:extLst>
                        <a:ext uri="{FF2B5EF4-FFF2-40B4-BE49-F238E27FC236}">
                          <a16:creationId xmlns:a16="http://schemas.microsoft.com/office/drawing/2014/main" id="{2ECEC8E7-4CD9-4A49-84C5-AEB63CF1F9A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50" name="フリーフォーム: 図形 349">
                      <a:extLst>
                        <a:ext uri="{FF2B5EF4-FFF2-40B4-BE49-F238E27FC236}">
                          <a16:creationId xmlns:a16="http://schemas.microsoft.com/office/drawing/2014/main" id="{604DED9C-9717-4AED-8582-A56CF60D3FE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51" name="フリーフォーム: 図形 350">
                      <a:extLst>
                        <a:ext uri="{FF2B5EF4-FFF2-40B4-BE49-F238E27FC236}">
                          <a16:creationId xmlns:a16="http://schemas.microsoft.com/office/drawing/2014/main" id="{70B68F30-429D-4DED-9D40-E96BACF8828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800808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331" name="グループ化 330">
                    <a:extLst>
                      <a:ext uri="{FF2B5EF4-FFF2-40B4-BE49-F238E27FC236}">
                        <a16:creationId xmlns:a16="http://schemas.microsoft.com/office/drawing/2014/main" id="{99F7B40C-8C20-40C3-A89F-8F4FC9B7A7C6}"/>
                      </a:ext>
                    </a:extLst>
                  </p:cNvPr>
                  <p:cNvGrpSpPr/>
                  <p:nvPr/>
                </p:nvGrpSpPr>
                <p:grpSpPr>
                  <a:xfrm>
                    <a:off x="4398589" y="3271794"/>
                    <a:ext cx="3967345" cy="1192256"/>
                    <a:chOff x="1433545" y="3532144"/>
                    <a:chExt cx="7980058" cy="1622139"/>
                  </a:xfrm>
                  <a:grpFill/>
                </p:grpSpPr>
                <p:sp>
                  <p:nvSpPr>
                    <p:cNvPr id="334" name="フリーフォーム: 図形 333">
                      <a:extLst>
                        <a:ext uri="{FF2B5EF4-FFF2-40B4-BE49-F238E27FC236}">
                          <a16:creationId xmlns:a16="http://schemas.microsoft.com/office/drawing/2014/main" id="{50DE5BCC-BDC0-4A34-BB4C-3F318AA2AB2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587837" y="3752826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5" name="フリーフォーム: 図形 334">
                      <a:extLst>
                        <a:ext uri="{FF2B5EF4-FFF2-40B4-BE49-F238E27FC236}">
                          <a16:creationId xmlns:a16="http://schemas.microsoft.com/office/drawing/2014/main" id="{A16378AA-4D38-4D52-9E9D-A06BE4B5352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393070" y="3377852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6" name="フリーフォーム: 図形 335">
                      <a:extLst>
                        <a:ext uri="{FF2B5EF4-FFF2-40B4-BE49-F238E27FC236}">
                          <a16:creationId xmlns:a16="http://schemas.microsoft.com/office/drawing/2014/main" id="{74C70CCF-FD3D-42B3-B7F9-3E918FC801F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83275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7" name="フリーフォーム: 図形 336">
                      <a:extLst>
                        <a:ext uri="{FF2B5EF4-FFF2-40B4-BE49-F238E27FC236}">
                          <a16:creationId xmlns:a16="http://schemas.microsoft.com/office/drawing/2014/main" id="{2A7F8B3B-5948-414E-AA7F-815CD7B86E1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988508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8" name="フリーフォーム: 図形 337">
                      <a:extLst>
                        <a:ext uri="{FF2B5EF4-FFF2-40B4-BE49-F238E27FC236}">
                          <a16:creationId xmlns:a16="http://schemas.microsoft.com/office/drawing/2014/main" id="{A63211CD-22DC-4527-9A70-6FFE5336EE2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794588" y="3752827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9" name="フリーフォーム: 図形 338">
                      <a:extLst>
                        <a:ext uri="{FF2B5EF4-FFF2-40B4-BE49-F238E27FC236}">
                          <a16:creationId xmlns:a16="http://schemas.microsoft.com/office/drawing/2014/main" id="{12AC574A-53A7-4DAE-AEAC-6204540B09C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599821" y="3377853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40" name="フリーフォーム: 図形 339">
                      <a:extLst>
                        <a:ext uri="{FF2B5EF4-FFF2-40B4-BE49-F238E27FC236}">
                          <a16:creationId xmlns:a16="http://schemas.microsoft.com/office/drawing/2014/main" id="{8E21E1D3-C0BE-42D2-B915-D34F5988AF7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390026" y="3752828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41" name="フリーフォーム: 図形 340">
                      <a:extLst>
                        <a:ext uri="{FF2B5EF4-FFF2-40B4-BE49-F238E27FC236}">
                          <a16:creationId xmlns:a16="http://schemas.microsoft.com/office/drawing/2014/main" id="{43A4FED6-0CD3-49FC-920C-2F114F6C203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95259" y="3377854"/>
                      <a:ext cx="1247163" cy="1555748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42" name="フリーフォーム: 図形 341">
                      <a:extLst>
                        <a:ext uri="{FF2B5EF4-FFF2-40B4-BE49-F238E27FC236}">
                          <a16:creationId xmlns:a16="http://schemas.microsoft.com/office/drawing/2014/main" id="{5E9D17F0-617D-4073-870F-126FD04153C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012148" y="3752827"/>
                      <a:ext cx="1247162" cy="1555749"/>
                    </a:xfrm>
                    <a:custGeom>
                      <a:avLst/>
                      <a:gdLst>
                        <a:gd name="connsiteX0" fmla="*/ 0 w 1247163"/>
                        <a:gd name="connsiteY0" fmla="*/ 777874 h 1555748"/>
                        <a:gd name="connsiteX1" fmla="*/ 20940 w 1247163"/>
                        <a:gd name="connsiteY1" fmla="*/ 657674 h 1555748"/>
                        <a:gd name="connsiteX2" fmla="*/ 223144 w 1247163"/>
                        <a:gd name="connsiteY2" fmla="*/ 176884 h 1555748"/>
                        <a:gd name="connsiteX3" fmla="*/ 324249 w 1247163"/>
                        <a:gd name="connsiteY3" fmla="*/ 176884 h 1555748"/>
                        <a:gd name="connsiteX4" fmla="*/ 518274 w 1247163"/>
                        <a:gd name="connsiteY4" fmla="*/ 638225 h 1555748"/>
                        <a:gd name="connsiteX5" fmla="*/ 518510 w 1247163"/>
                        <a:gd name="connsiteY5" fmla="*/ 638141 h 1555748"/>
                        <a:gd name="connsiteX6" fmla="*/ 605080 w 1247163"/>
                        <a:gd name="connsiteY6" fmla="*/ 698676 h 1555748"/>
                        <a:gd name="connsiteX7" fmla="*/ 690609 w 1247163"/>
                        <a:gd name="connsiteY7" fmla="*/ 636679 h 1555748"/>
                        <a:gd name="connsiteX8" fmla="*/ 691680 w 1247163"/>
                        <a:gd name="connsiteY8" fmla="*/ 637040 h 1555748"/>
                        <a:gd name="connsiteX9" fmla="*/ 925846 w 1247163"/>
                        <a:gd name="connsiteY9" fmla="*/ 85020 h 1555748"/>
                        <a:gd name="connsiteX10" fmla="*/ 1010866 w 1247163"/>
                        <a:gd name="connsiteY10" fmla="*/ 0 h 1555748"/>
                        <a:gd name="connsiteX11" fmla="*/ 1247163 w 1247163"/>
                        <a:gd name="connsiteY11" fmla="*/ 0 h 1555748"/>
                        <a:gd name="connsiteX12" fmla="*/ 1247163 w 1247163"/>
                        <a:gd name="connsiteY12" fmla="*/ 1555748 h 1555748"/>
                        <a:gd name="connsiteX13" fmla="*/ 1010866 w 1247163"/>
                        <a:gd name="connsiteY13" fmla="*/ 1555748 h 1555748"/>
                        <a:gd name="connsiteX14" fmla="*/ 925846 w 1247163"/>
                        <a:gd name="connsiteY14" fmla="*/ 1470728 h 1555748"/>
                        <a:gd name="connsiteX15" fmla="*/ 691680 w 1247163"/>
                        <a:gd name="connsiteY15" fmla="*/ 918707 h 1555748"/>
                        <a:gd name="connsiteX16" fmla="*/ 690609 w 1247163"/>
                        <a:gd name="connsiteY16" fmla="*/ 919068 h 1555748"/>
                        <a:gd name="connsiteX17" fmla="*/ 605080 w 1247163"/>
                        <a:gd name="connsiteY17" fmla="*/ 857071 h 1555748"/>
                        <a:gd name="connsiteX18" fmla="*/ 518510 w 1247163"/>
                        <a:gd name="connsiteY18" fmla="*/ 917606 h 1555748"/>
                        <a:gd name="connsiteX19" fmla="*/ 518274 w 1247163"/>
                        <a:gd name="connsiteY19" fmla="*/ 917522 h 1555748"/>
                        <a:gd name="connsiteX20" fmla="*/ 324249 w 1247163"/>
                        <a:gd name="connsiteY20" fmla="*/ 1378863 h 1555748"/>
                        <a:gd name="connsiteX21" fmla="*/ 223144 w 1247163"/>
                        <a:gd name="connsiteY21" fmla="*/ 1378863 h 1555748"/>
                        <a:gd name="connsiteX22" fmla="*/ 20940 w 1247163"/>
                        <a:gd name="connsiteY22" fmla="*/ 898074 h 1555748"/>
                        <a:gd name="connsiteX23" fmla="*/ 0 w 1247163"/>
                        <a:gd name="connsiteY23" fmla="*/ 777874 h 1555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</a:cxnLst>
                      <a:rect l="l" t="t" r="r" b="b"/>
                      <a:pathLst>
                        <a:path w="1247163" h="1555748">
                          <a:moveTo>
                            <a:pt x="0" y="777874"/>
                          </a:moveTo>
                          <a:cubicBezTo>
                            <a:pt x="0" y="734370"/>
                            <a:pt x="6980" y="690866"/>
                            <a:pt x="20940" y="657674"/>
                          </a:cubicBezTo>
                          <a:lnTo>
                            <a:pt x="223144" y="176884"/>
                          </a:lnTo>
                          <a:cubicBezTo>
                            <a:pt x="251063" y="110499"/>
                            <a:pt x="296330" y="110499"/>
                            <a:pt x="324249" y="176884"/>
                          </a:cubicBezTo>
                          <a:lnTo>
                            <a:pt x="518274" y="638225"/>
                          </a:lnTo>
                          <a:lnTo>
                            <a:pt x="518510" y="638141"/>
                          </a:lnTo>
                          <a:cubicBezTo>
                            <a:pt x="531519" y="674704"/>
                            <a:pt x="566272" y="699006"/>
                            <a:pt x="605080" y="698676"/>
                          </a:cubicBezTo>
                          <a:cubicBezTo>
                            <a:pt x="643887" y="698347"/>
                            <a:pt x="678222" y="673458"/>
                            <a:pt x="690609" y="636679"/>
                          </a:cubicBezTo>
                          <a:lnTo>
                            <a:pt x="691680" y="637040"/>
                          </a:lnTo>
                          <a:lnTo>
                            <a:pt x="925846" y="85020"/>
                          </a:lnTo>
                          <a:cubicBezTo>
                            <a:pt x="949658" y="42827"/>
                            <a:pt x="963911" y="0"/>
                            <a:pt x="1010866" y="0"/>
                          </a:cubicBezTo>
                          <a:lnTo>
                            <a:pt x="1247163" y="0"/>
                          </a:lnTo>
                          <a:lnTo>
                            <a:pt x="1247163" y="1555748"/>
                          </a:lnTo>
                          <a:lnTo>
                            <a:pt x="1010866" y="1555748"/>
                          </a:lnTo>
                          <a:cubicBezTo>
                            <a:pt x="963911" y="1555748"/>
                            <a:pt x="947278" y="1520064"/>
                            <a:pt x="925846" y="1470728"/>
                          </a:cubicBezTo>
                          <a:lnTo>
                            <a:pt x="691680" y="918707"/>
                          </a:lnTo>
                          <a:lnTo>
                            <a:pt x="690609" y="919068"/>
                          </a:lnTo>
                          <a:cubicBezTo>
                            <a:pt x="678222" y="882289"/>
                            <a:pt x="643887" y="857400"/>
                            <a:pt x="605080" y="857071"/>
                          </a:cubicBezTo>
                          <a:cubicBezTo>
                            <a:pt x="566272" y="856741"/>
                            <a:pt x="531519" y="881043"/>
                            <a:pt x="518510" y="917606"/>
                          </a:cubicBezTo>
                          <a:lnTo>
                            <a:pt x="518274" y="917522"/>
                          </a:lnTo>
                          <a:lnTo>
                            <a:pt x="324249" y="1378863"/>
                          </a:lnTo>
                          <a:cubicBezTo>
                            <a:pt x="296330" y="1445248"/>
                            <a:pt x="251063" y="1445248"/>
                            <a:pt x="223144" y="1378863"/>
                          </a:cubicBezTo>
                          <a:lnTo>
                            <a:pt x="20940" y="898074"/>
                          </a:lnTo>
                          <a:cubicBezTo>
                            <a:pt x="6980" y="864882"/>
                            <a:pt x="0" y="821378"/>
                            <a:pt x="0" y="7778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332" name="四角形: 上の 2 つの角を丸める 331">
                    <a:extLst>
                      <a:ext uri="{FF2B5EF4-FFF2-40B4-BE49-F238E27FC236}">
                        <a16:creationId xmlns:a16="http://schemas.microsoft.com/office/drawing/2014/main" id="{79F15EC4-A7F7-41C2-95E5-03C78DC43F5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9760" y="3445483"/>
                    <a:ext cx="1235196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3" name="四角形: 上の 2 つの角を丸める 332">
                    <a:extLst>
                      <a:ext uri="{FF2B5EF4-FFF2-40B4-BE49-F238E27FC236}">
                        <a16:creationId xmlns:a16="http://schemas.microsoft.com/office/drawing/2014/main" id="{75E77974-3696-4963-AF2E-56491A08473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796770" y="3438600"/>
                    <a:ext cx="1237883" cy="845956"/>
                  </a:xfrm>
                  <a:prstGeom prst="round2Same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6" name="四角形: 角を丸くする 325">
                  <a:extLst>
                    <a:ext uri="{FF2B5EF4-FFF2-40B4-BE49-F238E27FC236}">
                      <a16:creationId xmlns:a16="http://schemas.microsoft.com/office/drawing/2014/main" id="{FA0532ED-2331-4F56-905A-7FAE30F56B4D}"/>
                    </a:ext>
                  </a:extLst>
                </p:cNvPr>
                <p:cNvSpPr/>
                <p:nvPr/>
              </p:nvSpPr>
              <p:spPr>
                <a:xfrm>
                  <a:off x="4761268" y="3410742"/>
                  <a:ext cx="345303" cy="504029"/>
                </a:xfrm>
                <a:prstGeom prst="roundRect">
                  <a:avLst>
                    <a:gd name="adj" fmla="val 6662"/>
                  </a:avLst>
                </a:pr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F3FC28EF-9CB0-4E21-AE17-CC251A812C0E}"/>
                    </a:ext>
                  </a:extLst>
                </p:cNvPr>
                <p:cNvSpPr/>
                <p:nvPr/>
              </p:nvSpPr>
              <p:spPr>
                <a:xfrm>
                  <a:off x="4688220" y="3345052"/>
                  <a:ext cx="632482" cy="632482"/>
                </a:xfrm>
                <a:custGeom>
                  <a:avLst/>
                  <a:gdLst>
                    <a:gd name="connsiteX0" fmla="*/ 615066 w 1230132"/>
                    <a:gd name="connsiteY0" fmla="*/ 0 h 1230133"/>
                    <a:gd name="connsiteX1" fmla="*/ 796229 w 1230132"/>
                    <a:gd name="connsiteY1" fmla="*/ 75040 h 1230133"/>
                    <a:gd name="connsiteX2" fmla="*/ 1155093 w 1230132"/>
                    <a:gd name="connsiteY2" fmla="*/ 433904 h 1230133"/>
                    <a:gd name="connsiteX3" fmla="*/ 1155093 w 1230132"/>
                    <a:gd name="connsiteY3" fmla="*/ 796230 h 1230133"/>
                    <a:gd name="connsiteX4" fmla="*/ 796229 w 1230132"/>
                    <a:gd name="connsiteY4" fmla="*/ 1155094 h 1230133"/>
                    <a:gd name="connsiteX5" fmla="*/ 433903 w 1230132"/>
                    <a:gd name="connsiteY5" fmla="*/ 1155094 h 1230133"/>
                    <a:gd name="connsiteX6" fmla="*/ 75039 w 1230132"/>
                    <a:gd name="connsiteY6" fmla="*/ 796230 h 1230133"/>
                    <a:gd name="connsiteX7" fmla="*/ 75039 w 1230132"/>
                    <a:gd name="connsiteY7" fmla="*/ 433904 h 1230133"/>
                    <a:gd name="connsiteX8" fmla="*/ 433903 w 1230132"/>
                    <a:gd name="connsiteY8" fmla="*/ 75040 h 1230133"/>
                    <a:gd name="connsiteX9" fmla="*/ 615066 w 1230132"/>
                    <a:gd name="connsiteY9" fmla="*/ 0 h 123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0132" h="1230133">
                      <a:moveTo>
                        <a:pt x="615066" y="0"/>
                      </a:moveTo>
                      <a:cubicBezTo>
                        <a:pt x="680635" y="0"/>
                        <a:pt x="746203" y="25014"/>
                        <a:pt x="796229" y="75040"/>
                      </a:cubicBezTo>
                      <a:lnTo>
                        <a:pt x="1155093" y="433904"/>
                      </a:lnTo>
                      <a:cubicBezTo>
                        <a:pt x="1255146" y="533958"/>
                        <a:pt x="1255146" y="696177"/>
                        <a:pt x="1155093" y="796230"/>
                      </a:cubicBezTo>
                      <a:lnTo>
                        <a:pt x="796229" y="1155094"/>
                      </a:lnTo>
                      <a:cubicBezTo>
                        <a:pt x="696176" y="1255147"/>
                        <a:pt x="533957" y="1255147"/>
                        <a:pt x="433903" y="1155094"/>
                      </a:cubicBezTo>
                      <a:lnTo>
                        <a:pt x="75039" y="796230"/>
                      </a:lnTo>
                      <a:cubicBezTo>
                        <a:pt x="-25014" y="696177"/>
                        <a:pt x="-25014" y="533958"/>
                        <a:pt x="75039" y="433904"/>
                      </a:cubicBezTo>
                      <a:lnTo>
                        <a:pt x="433903" y="75040"/>
                      </a:lnTo>
                      <a:cubicBezTo>
                        <a:pt x="483930" y="25014"/>
                        <a:pt x="549498" y="1"/>
                        <a:pt x="61506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930DD757-4FF5-4884-A618-EA941DBF2A97}"/>
                    </a:ext>
                  </a:extLst>
                </p:cNvPr>
                <p:cNvSpPr/>
                <p:nvPr/>
              </p:nvSpPr>
              <p:spPr>
                <a:xfrm rot="19800000">
                  <a:off x="5125684" y="3636977"/>
                  <a:ext cx="356419" cy="795631"/>
                </a:xfrm>
                <a:custGeom>
                  <a:avLst/>
                  <a:gdLst>
                    <a:gd name="connsiteX0" fmla="*/ 55088 w 187133"/>
                    <a:gd name="connsiteY0" fmla="*/ 454678 h 602323"/>
                    <a:gd name="connsiteX1" fmla="*/ 38519 w 187133"/>
                    <a:gd name="connsiteY1" fmla="*/ 471247 h 602323"/>
                    <a:gd name="connsiteX2" fmla="*/ 38519 w 187133"/>
                    <a:gd name="connsiteY2" fmla="*/ 537519 h 602323"/>
                    <a:gd name="connsiteX3" fmla="*/ 55088 w 187133"/>
                    <a:gd name="connsiteY3" fmla="*/ 554088 h 602323"/>
                    <a:gd name="connsiteX4" fmla="*/ 132045 w 187133"/>
                    <a:gd name="connsiteY4" fmla="*/ 554088 h 602323"/>
                    <a:gd name="connsiteX5" fmla="*/ 148614 w 187133"/>
                    <a:gd name="connsiteY5" fmla="*/ 537519 h 602323"/>
                    <a:gd name="connsiteX6" fmla="*/ 148614 w 187133"/>
                    <a:gd name="connsiteY6" fmla="*/ 471247 h 602323"/>
                    <a:gd name="connsiteX7" fmla="*/ 132045 w 187133"/>
                    <a:gd name="connsiteY7" fmla="*/ 454678 h 602323"/>
                    <a:gd name="connsiteX8" fmla="*/ 47857 w 187133"/>
                    <a:gd name="connsiteY8" fmla="*/ 0 h 602323"/>
                    <a:gd name="connsiteX9" fmla="*/ 139276 w 187133"/>
                    <a:gd name="connsiteY9" fmla="*/ 0 h 602323"/>
                    <a:gd name="connsiteX10" fmla="*/ 187133 w 187133"/>
                    <a:gd name="connsiteY10" fmla="*/ 554466 h 602323"/>
                    <a:gd name="connsiteX11" fmla="*/ 139276 w 187133"/>
                    <a:gd name="connsiteY11" fmla="*/ 602323 h 602323"/>
                    <a:gd name="connsiteX12" fmla="*/ 47857 w 187133"/>
                    <a:gd name="connsiteY12" fmla="*/ 602323 h 602323"/>
                    <a:gd name="connsiteX13" fmla="*/ 0 w 187133"/>
                    <a:gd name="connsiteY13" fmla="*/ 554466 h 602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7133" h="602323">
                      <a:moveTo>
                        <a:pt x="55088" y="454678"/>
                      </a:moveTo>
                      <a:cubicBezTo>
                        <a:pt x="45937" y="454678"/>
                        <a:pt x="38519" y="462096"/>
                        <a:pt x="38519" y="471247"/>
                      </a:cubicBezTo>
                      <a:lnTo>
                        <a:pt x="38519" y="537519"/>
                      </a:lnTo>
                      <a:cubicBezTo>
                        <a:pt x="38519" y="546670"/>
                        <a:pt x="45937" y="554088"/>
                        <a:pt x="55088" y="554088"/>
                      </a:cubicBezTo>
                      <a:lnTo>
                        <a:pt x="132045" y="554088"/>
                      </a:lnTo>
                      <a:cubicBezTo>
                        <a:pt x="141196" y="554088"/>
                        <a:pt x="148614" y="546670"/>
                        <a:pt x="148614" y="537519"/>
                      </a:cubicBezTo>
                      <a:lnTo>
                        <a:pt x="148614" y="471247"/>
                      </a:lnTo>
                      <a:cubicBezTo>
                        <a:pt x="148614" y="462096"/>
                        <a:pt x="141196" y="454678"/>
                        <a:pt x="132045" y="454678"/>
                      </a:cubicBezTo>
                      <a:close/>
                      <a:moveTo>
                        <a:pt x="47857" y="0"/>
                      </a:moveTo>
                      <a:lnTo>
                        <a:pt x="139276" y="0"/>
                      </a:lnTo>
                      <a:lnTo>
                        <a:pt x="187133" y="554466"/>
                      </a:lnTo>
                      <a:cubicBezTo>
                        <a:pt x="187133" y="580897"/>
                        <a:pt x="165707" y="602323"/>
                        <a:pt x="139276" y="602323"/>
                      </a:cubicBezTo>
                      <a:lnTo>
                        <a:pt x="47857" y="602323"/>
                      </a:lnTo>
                      <a:cubicBezTo>
                        <a:pt x="21426" y="602323"/>
                        <a:pt x="0" y="580897"/>
                        <a:pt x="0" y="554466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四角形: 角を丸くする 328">
                  <a:extLst>
                    <a:ext uri="{FF2B5EF4-FFF2-40B4-BE49-F238E27FC236}">
                      <a16:creationId xmlns:a16="http://schemas.microsoft.com/office/drawing/2014/main" id="{A705FDC1-52C2-4F49-8D7C-CD24C742BA36}"/>
                    </a:ext>
                  </a:extLst>
                </p:cNvPr>
                <p:cNvSpPr/>
                <p:nvPr/>
              </p:nvSpPr>
              <p:spPr>
                <a:xfrm>
                  <a:off x="4736537" y="3581400"/>
                  <a:ext cx="520831" cy="152691"/>
                </a:xfrm>
                <a:prstGeom prst="roundRect">
                  <a:avLst>
                    <a:gd name="adj" fmla="val 23462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A95EE3F3-214C-48DF-9E94-B7167C65C28B}"/>
                  </a:ext>
                </a:extLst>
              </p:cNvPr>
              <p:cNvSpPr/>
              <p:nvPr/>
            </p:nvSpPr>
            <p:spPr>
              <a:xfrm rot="19800000">
                <a:off x="2325847" y="2234617"/>
                <a:ext cx="328779" cy="1167104"/>
              </a:xfrm>
              <a:custGeom>
                <a:avLst/>
                <a:gdLst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75049 w 277689"/>
                  <a:gd name="connsiteY28" fmla="*/ 74029 h 1462108"/>
                  <a:gd name="connsiteX29" fmla="*/ 188959 w 277689"/>
                  <a:gd name="connsiteY29" fmla="*/ 6619 h 1462108"/>
                  <a:gd name="connsiteX30" fmla="*/ 217798 w 277689"/>
                  <a:gd name="connsiteY30" fmla="*/ 1689 h 1462108"/>
                  <a:gd name="connsiteX0" fmla="*/ 217798 w 277689"/>
                  <a:gd name="connsiteY0" fmla="*/ 1689 h 1462108"/>
                  <a:gd name="connsiteX1" fmla="*/ 240874 w 277689"/>
                  <a:gd name="connsiteY1" fmla="*/ 24681 h 1462108"/>
                  <a:gd name="connsiteX2" fmla="*/ 262234 w 277689"/>
                  <a:gd name="connsiteY2" fmla="*/ 72723 h 1462108"/>
                  <a:gd name="connsiteX3" fmla="*/ 267044 w 277689"/>
                  <a:gd name="connsiteY3" fmla="*/ 91297 h 1462108"/>
                  <a:gd name="connsiteX4" fmla="*/ 266782 w 277689"/>
                  <a:gd name="connsiteY4" fmla="*/ 96183 h 1462108"/>
                  <a:gd name="connsiteX5" fmla="*/ 268479 w 277689"/>
                  <a:gd name="connsiteY5" fmla="*/ 107102 h 1462108"/>
                  <a:gd name="connsiteX6" fmla="*/ 268041 w 277689"/>
                  <a:gd name="connsiteY6" fmla="*/ 420570 h 1462108"/>
                  <a:gd name="connsiteX7" fmla="*/ 261662 w 277689"/>
                  <a:gd name="connsiteY7" fmla="*/ 461598 h 1462108"/>
                  <a:gd name="connsiteX8" fmla="*/ 244900 w 277689"/>
                  <a:gd name="connsiteY8" fmla="*/ 512042 h 1462108"/>
                  <a:gd name="connsiteX9" fmla="*/ 277689 w 277689"/>
                  <a:gd name="connsiteY9" fmla="*/ 1316973 h 1462108"/>
                  <a:gd name="connsiteX10" fmla="*/ 160064 w 277689"/>
                  <a:gd name="connsiteY10" fmla="*/ 1462108 h 1462108"/>
                  <a:gd name="connsiteX11" fmla="*/ 160065 w 277689"/>
                  <a:gd name="connsiteY11" fmla="*/ 1462107 h 1462108"/>
                  <a:gd name="connsiteX12" fmla="*/ 42440 w 277689"/>
                  <a:gd name="connsiteY12" fmla="*/ 1316972 h 1462108"/>
                  <a:gd name="connsiteX13" fmla="*/ 83670 w 277689"/>
                  <a:gd name="connsiteY13" fmla="*/ 524870 h 1462108"/>
                  <a:gd name="connsiteX14" fmla="*/ 81424 w 277689"/>
                  <a:gd name="connsiteY14" fmla="*/ 524947 h 1462108"/>
                  <a:gd name="connsiteX15" fmla="*/ 53741 w 277689"/>
                  <a:gd name="connsiteY15" fmla="*/ 517690 h 1462108"/>
                  <a:gd name="connsiteX16" fmla="*/ 4164 w 277689"/>
                  <a:gd name="connsiteY16" fmla="*/ 420570 h 1462108"/>
                  <a:gd name="connsiteX17" fmla="*/ 19380 w 277689"/>
                  <a:gd name="connsiteY17" fmla="*/ 250287 h 1462108"/>
                  <a:gd name="connsiteX18" fmla="*/ 55609 w 277689"/>
                  <a:gd name="connsiteY18" fmla="*/ 225440 h 1462108"/>
                  <a:gd name="connsiteX19" fmla="*/ 65455 w 277689"/>
                  <a:gd name="connsiteY19" fmla="*/ 222143 h 1462108"/>
                  <a:gd name="connsiteX20" fmla="*/ 72521 w 277689"/>
                  <a:gd name="connsiteY20" fmla="*/ 208613 h 1462108"/>
                  <a:gd name="connsiteX21" fmla="*/ 103810 w 277689"/>
                  <a:gd name="connsiteY21" fmla="*/ 191883 h 1462108"/>
                  <a:gd name="connsiteX22" fmla="*/ 122404 w 277689"/>
                  <a:gd name="connsiteY22" fmla="*/ 201826 h 1462108"/>
                  <a:gd name="connsiteX23" fmla="*/ 122528 w 277689"/>
                  <a:gd name="connsiteY23" fmla="*/ 201029 h 1462108"/>
                  <a:gd name="connsiteX24" fmla="*/ 163300 w 277689"/>
                  <a:gd name="connsiteY24" fmla="*/ 166143 h 1462108"/>
                  <a:gd name="connsiteX25" fmla="*/ 190208 w 277689"/>
                  <a:gd name="connsiteY25" fmla="*/ 180530 h 1462108"/>
                  <a:gd name="connsiteX26" fmla="*/ 192472 w 277689"/>
                  <a:gd name="connsiteY26" fmla="*/ 179281 h 1462108"/>
                  <a:gd name="connsiteX27" fmla="*/ 192472 w 277689"/>
                  <a:gd name="connsiteY27" fmla="*/ 113211 h 1462108"/>
                  <a:gd name="connsiteX28" fmla="*/ 188959 w 277689"/>
                  <a:gd name="connsiteY28" fmla="*/ 6619 h 1462108"/>
                  <a:gd name="connsiteX29" fmla="*/ 217798 w 277689"/>
                  <a:gd name="connsiteY29" fmla="*/ 1689 h 1462108"/>
                  <a:gd name="connsiteX0" fmla="*/ 217798 w 277689"/>
                  <a:gd name="connsiteY0" fmla="*/ 0 h 1460419"/>
                  <a:gd name="connsiteX1" fmla="*/ 240874 w 277689"/>
                  <a:gd name="connsiteY1" fmla="*/ 22992 h 1460419"/>
                  <a:gd name="connsiteX2" fmla="*/ 262234 w 277689"/>
                  <a:gd name="connsiteY2" fmla="*/ 71034 h 1460419"/>
                  <a:gd name="connsiteX3" fmla="*/ 267044 w 277689"/>
                  <a:gd name="connsiteY3" fmla="*/ 89608 h 1460419"/>
                  <a:gd name="connsiteX4" fmla="*/ 266782 w 277689"/>
                  <a:gd name="connsiteY4" fmla="*/ 94494 h 1460419"/>
                  <a:gd name="connsiteX5" fmla="*/ 268479 w 277689"/>
                  <a:gd name="connsiteY5" fmla="*/ 105413 h 1460419"/>
                  <a:gd name="connsiteX6" fmla="*/ 268041 w 277689"/>
                  <a:gd name="connsiteY6" fmla="*/ 418881 h 1460419"/>
                  <a:gd name="connsiteX7" fmla="*/ 261662 w 277689"/>
                  <a:gd name="connsiteY7" fmla="*/ 459909 h 1460419"/>
                  <a:gd name="connsiteX8" fmla="*/ 244900 w 277689"/>
                  <a:gd name="connsiteY8" fmla="*/ 510353 h 1460419"/>
                  <a:gd name="connsiteX9" fmla="*/ 277689 w 277689"/>
                  <a:gd name="connsiteY9" fmla="*/ 1315284 h 1460419"/>
                  <a:gd name="connsiteX10" fmla="*/ 160064 w 277689"/>
                  <a:gd name="connsiteY10" fmla="*/ 1460419 h 1460419"/>
                  <a:gd name="connsiteX11" fmla="*/ 160065 w 277689"/>
                  <a:gd name="connsiteY11" fmla="*/ 1460418 h 1460419"/>
                  <a:gd name="connsiteX12" fmla="*/ 42440 w 277689"/>
                  <a:gd name="connsiteY12" fmla="*/ 1315283 h 1460419"/>
                  <a:gd name="connsiteX13" fmla="*/ 83670 w 277689"/>
                  <a:gd name="connsiteY13" fmla="*/ 523181 h 1460419"/>
                  <a:gd name="connsiteX14" fmla="*/ 81424 w 277689"/>
                  <a:gd name="connsiteY14" fmla="*/ 523258 h 1460419"/>
                  <a:gd name="connsiteX15" fmla="*/ 53741 w 277689"/>
                  <a:gd name="connsiteY15" fmla="*/ 516001 h 1460419"/>
                  <a:gd name="connsiteX16" fmla="*/ 4164 w 277689"/>
                  <a:gd name="connsiteY16" fmla="*/ 418881 h 1460419"/>
                  <a:gd name="connsiteX17" fmla="*/ 19380 w 277689"/>
                  <a:gd name="connsiteY17" fmla="*/ 248598 h 1460419"/>
                  <a:gd name="connsiteX18" fmla="*/ 55609 w 277689"/>
                  <a:gd name="connsiteY18" fmla="*/ 223751 h 1460419"/>
                  <a:gd name="connsiteX19" fmla="*/ 65455 w 277689"/>
                  <a:gd name="connsiteY19" fmla="*/ 220454 h 1460419"/>
                  <a:gd name="connsiteX20" fmla="*/ 72521 w 277689"/>
                  <a:gd name="connsiteY20" fmla="*/ 206924 h 1460419"/>
                  <a:gd name="connsiteX21" fmla="*/ 103810 w 277689"/>
                  <a:gd name="connsiteY21" fmla="*/ 190194 h 1460419"/>
                  <a:gd name="connsiteX22" fmla="*/ 122404 w 277689"/>
                  <a:gd name="connsiteY22" fmla="*/ 200137 h 1460419"/>
                  <a:gd name="connsiteX23" fmla="*/ 122528 w 277689"/>
                  <a:gd name="connsiteY23" fmla="*/ 199340 h 1460419"/>
                  <a:gd name="connsiteX24" fmla="*/ 163300 w 277689"/>
                  <a:gd name="connsiteY24" fmla="*/ 164454 h 1460419"/>
                  <a:gd name="connsiteX25" fmla="*/ 190208 w 277689"/>
                  <a:gd name="connsiteY25" fmla="*/ 178841 h 1460419"/>
                  <a:gd name="connsiteX26" fmla="*/ 192472 w 277689"/>
                  <a:gd name="connsiteY26" fmla="*/ 177592 h 1460419"/>
                  <a:gd name="connsiteX27" fmla="*/ 192472 w 277689"/>
                  <a:gd name="connsiteY27" fmla="*/ 111522 h 1460419"/>
                  <a:gd name="connsiteX28" fmla="*/ 217798 w 277689"/>
                  <a:gd name="connsiteY28" fmla="*/ 0 h 1460419"/>
                  <a:gd name="connsiteX0" fmla="*/ 192472 w 277689"/>
                  <a:gd name="connsiteY0" fmla="*/ 88530 h 1437427"/>
                  <a:gd name="connsiteX1" fmla="*/ 240874 w 277689"/>
                  <a:gd name="connsiteY1" fmla="*/ 0 h 1437427"/>
                  <a:gd name="connsiteX2" fmla="*/ 262234 w 277689"/>
                  <a:gd name="connsiteY2" fmla="*/ 48042 h 1437427"/>
                  <a:gd name="connsiteX3" fmla="*/ 267044 w 277689"/>
                  <a:gd name="connsiteY3" fmla="*/ 66616 h 1437427"/>
                  <a:gd name="connsiteX4" fmla="*/ 266782 w 277689"/>
                  <a:gd name="connsiteY4" fmla="*/ 71502 h 1437427"/>
                  <a:gd name="connsiteX5" fmla="*/ 268479 w 277689"/>
                  <a:gd name="connsiteY5" fmla="*/ 82421 h 1437427"/>
                  <a:gd name="connsiteX6" fmla="*/ 268041 w 277689"/>
                  <a:gd name="connsiteY6" fmla="*/ 395889 h 1437427"/>
                  <a:gd name="connsiteX7" fmla="*/ 261662 w 277689"/>
                  <a:gd name="connsiteY7" fmla="*/ 436917 h 1437427"/>
                  <a:gd name="connsiteX8" fmla="*/ 244900 w 277689"/>
                  <a:gd name="connsiteY8" fmla="*/ 487361 h 1437427"/>
                  <a:gd name="connsiteX9" fmla="*/ 277689 w 277689"/>
                  <a:gd name="connsiteY9" fmla="*/ 1292292 h 1437427"/>
                  <a:gd name="connsiteX10" fmla="*/ 160064 w 277689"/>
                  <a:gd name="connsiteY10" fmla="*/ 1437427 h 1437427"/>
                  <a:gd name="connsiteX11" fmla="*/ 160065 w 277689"/>
                  <a:gd name="connsiteY11" fmla="*/ 1437426 h 1437427"/>
                  <a:gd name="connsiteX12" fmla="*/ 42440 w 277689"/>
                  <a:gd name="connsiteY12" fmla="*/ 1292291 h 1437427"/>
                  <a:gd name="connsiteX13" fmla="*/ 83670 w 277689"/>
                  <a:gd name="connsiteY13" fmla="*/ 500189 h 1437427"/>
                  <a:gd name="connsiteX14" fmla="*/ 81424 w 277689"/>
                  <a:gd name="connsiteY14" fmla="*/ 500266 h 1437427"/>
                  <a:gd name="connsiteX15" fmla="*/ 53741 w 277689"/>
                  <a:gd name="connsiteY15" fmla="*/ 493009 h 1437427"/>
                  <a:gd name="connsiteX16" fmla="*/ 4164 w 277689"/>
                  <a:gd name="connsiteY16" fmla="*/ 395889 h 1437427"/>
                  <a:gd name="connsiteX17" fmla="*/ 19380 w 277689"/>
                  <a:gd name="connsiteY17" fmla="*/ 225606 h 1437427"/>
                  <a:gd name="connsiteX18" fmla="*/ 55609 w 277689"/>
                  <a:gd name="connsiteY18" fmla="*/ 200759 h 1437427"/>
                  <a:gd name="connsiteX19" fmla="*/ 65455 w 277689"/>
                  <a:gd name="connsiteY19" fmla="*/ 197462 h 1437427"/>
                  <a:gd name="connsiteX20" fmla="*/ 72521 w 277689"/>
                  <a:gd name="connsiteY20" fmla="*/ 183932 h 1437427"/>
                  <a:gd name="connsiteX21" fmla="*/ 103810 w 277689"/>
                  <a:gd name="connsiteY21" fmla="*/ 167202 h 1437427"/>
                  <a:gd name="connsiteX22" fmla="*/ 122404 w 277689"/>
                  <a:gd name="connsiteY22" fmla="*/ 177145 h 1437427"/>
                  <a:gd name="connsiteX23" fmla="*/ 122528 w 277689"/>
                  <a:gd name="connsiteY23" fmla="*/ 176348 h 1437427"/>
                  <a:gd name="connsiteX24" fmla="*/ 163300 w 277689"/>
                  <a:gd name="connsiteY24" fmla="*/ 141462 h 1437427"/>
                  <a:gd name="connsiteX25" fmla="*/ 190208 w 277689"/>
                  <a:gd name="connsiteY25" fmla="*/ 155849 h 1437427"/>
                  <a:gd name="connsiteX26" fmla="*/ 192472 w 277689"/>
                  <a:gd name="connsiteY26" fmla="*/ 154600 h 1437427"/>
                  <a:gd name="connsiteX27" fmla="*/ 192472 w 277689"/>
                  <a:gd name="connsiteY27" fmla="*/ 88530 h 1437427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6782 w 277689"/>
                  <a:gd name="connsiteY3" fmla="*/ 23460 h 1389385"/>
                  <a:gd name="connsiteX4" fmla="*/ 268479 w 277689"/>
                  <a:gd name="connsiteY4" fmla="*/ 34379 h 1389385"/>
                  <a:gd name="connsiteX5" fmla="*/ 268041 w 277689"/>
                  <a:gd name="connsiteY5" fmla="*/ 347847 h 1389385"/>
                  <a:gd name="connsiteX6" fmla="*/ 261662 w 277689"/>
                  <a:gd name="connsiteY6" fmla="*/ 388875 h 1389385"/>
                  <a:gd name="connsiteX7" fmla="*/ 244900 w 277689"/>
                  <a:gd name="connsiteY7" fmla="*/ 439319 h 1389385"/>
                  <a:gd name="connsiteX8" fmla="*/ 277689 w 277689"/>
                  <a:gd name="connsiteY8" fmla="*/ 1244250 h 1389385"/>
                  <a:gd name="connsiteX9" fmla="*/ 160064 w 277689"/>
                  <a:gd name="connsiteY9" fmla="*/ 1389385 h 1389385"/>
                  <a:gd name="connsiteX10" fmla="*/ 160065 w 277689"/>
                  <a:gd name="connsiteY10" fmla="*/ 1389384 h 1389385"/>
                  <a:gd name="connsiteX11" fmla="*/ 42440 w 277689"/>
                  <a:gd name="connsiteY11" fmla="*/ 1244249 h 1389385"/>
                  <a:gd name="connsiteX12" fmla="*/ 83670 w 277689"/>
                  <a:gd name="connsiteY12" fmla="*/ 452147 h 1389385"/>
                  <a:gd name="connsiteX13" fmla="*/ 81424 w 277689"/>
                  <a:gd name="connsiteY13" fmla="*/ 452224 h 1389385"/>
                  <a:gd name="connsiteX14" fmla="*/ 53741 w 277689"/>
                  <a:gd name="connsiteY14" fmla="*/ 444967 h 1389385"/>
                  <a:gd name="connsiteX15" fmla="*/ 4164 w 277689"/>
                  <a:gd name="connsiteY15" fmla="*/ 347847 h 1389385"/>
                  <a:gd name="connsiteX16" fmla="*/ 19380 w 277689"/>
                  <a:gd name="connsiteY16" fmla="*/ 177564 h 1389385"/>
                  <a:gd name="connsiteX17" fmla="*/ 55609 w 277689"/>
                  <a:gd name="connsiteY17" fmla="*/ 152717 h 1389385"/>
                  <a:gd name="connsiteX18" fmla="*/ 65455 w 277689"/>
                  <a:gd name="connsiteY18" fmla="*/ 149420 h 1389385"/>
                  <a:gd name="connsiteX19" fmla="*/ 72521 w 277689"/>
                  <a:gd name="connsiteY19" fmla="*/ 135890 h 1389385"/>
                  <a:gd name="connsiteX20" fmla="*/ 103810 w 277689"/>
                  <a:gd name="connsiteY20" fmla="*/ 119160 h 1389385"/>
                  <a:gd name="connsiteX21" fmla="*/ 122404 w 277689"/>
                  <a:gd name="connsiteY21" fmla="*/ 129103 h 1389385"/>
                  <a:gd name="connsiteX22" fmla="*/ 122528 w 277689"/>
                  <a:gd name="connsiteY22" fmla="*/ 128306 h 1389385"/>
                  <a:gd name="connsiteX23" fmla="*/ 163300 w 277689"/>
                  <a:gd name="connsiteY23" fmla="*/ 93420 h 1389385"/>
                  <a:gd name="connsiteX24" fmla="*/ 190208 w 277689"/>
                  <a:gd name="connsiteY24" fmla="*/ 107807 h 1389385"/>
                  <a:gd name="connsiteX25" fmla="*/ 192472 w 277689"/>
                  <a:gd name="connsiteY25" fmla="*/ 106558 h 1389385"/>
                  <a:gd name="connsiteX26" fmla="*/ 192472 w 277689"/>
                  <a:gd name="connsiteY26" fmla="*/ 40488 h 1389385"/>
                  <a:gd name="connsiteX0" fmla="*/ 192472 w 277689"/>
                  <a:gd name="connsiteY0" fmla="*/ 40488 h 1389385"/>
                  <a:gd name="connsiteX1" fmla="*/ 262234 w 277689"/>
                  <a:gd name="connsiteY1" fmla="*/ 0 h 1389385"/>
                  <a:gd name="connsiteX2" fmla="*/ 267044 w 277689"/>
                  <a:gd name="connsiteY2" fmla="*/ 18574 h 1389385"/>
                  <a:gd name="connsiteX3" fmla="*/ 268479 w 277689"/>
                  <a:gd name="connsiteY3" fmla="*/ 34379 h 1389385"/>
                  <a:gd name="connsiteX4" fmla="*/ 268041 w 277689"/>
                  <a:gd name="connsiteY4" fmla="*/ 347847 h 1389385"/>
                  <a:gd name="connsiteX5" fmla="*/ 261662 w 277689"/>
                  <a:gd name="connsiteY5" fmla="*/ 388875 h 1389385"/>
                  <a:gd name="connsiteX6" fmla="*/ 244900 w 277689"/>
                  <a:gd name="connsiteY6" fmla="*/ 439319 h 1389385"/>
                  <a:gd name="connsiteX7" fmla="*/ 277689 w 277689"/>
                  <a:gd name="connsiteY7" fmla="*/ 1244250 h 1389385"/>
                  <a:gd name="connsiteX8" fmla="*/ 160064 w 277689"/>
                  <a:gd name="connsiteY8" fmla="*/ 1389385 h 1389385"/>
                  <a:gd name="connsiteX9" fmla="*/ 160065 w 277689"/>
                  <a:gd name="connsiteY9" fmla="*/ 1389384 h 1389385"/>
                  <a:gd name="connsiteX10" fmla="*/ 42440 w 277689"/>
                  <a:gd name="connsiteY10" fmla="*/ 1244249 h 1389385"/>
                  <a:gd name="connsiteX11" fmla="*/ 83670 w 277689"/>
                  <a:gd name="connsiteY11" fmla="*/ 452147 h 1389385"/>
                  <a:gd name="connsiteX12" fmla="*/ 81424 w 277689"/>
                  <a:gd name="connsiteY12" fmla="*/ 452224 h 1389385"/>
                  <a:gd name="connsiteX13" fmla="*/ 53741 w 277689"/>
                  <a:gd name="connsiteY13" fmla="*/ 444967 h 1389385"/>
                  <a:gd name="connsiteX14" fmla="*/ 4164 w 277689"/>
                  <a:gd name="connsiteY14" fmla="*/ 347847 h 1389385"/>
                  <a:gd name="connsiteX15" fmla="*/ 19380 w 277689"/>
                  <a:gd name="connsiteY15" fmla="*/ 177564 h 1389385"/>
                  <a:gd name="connsiteX16" fmla="*/ 55609 w 277689"/>
                  <a:gd name="connsiteY16" fmla="*/ 152717 h 1389385"/>
                  <a:gd name="connsiteX17" fmla="*/ 65455 w 277689"/>
                  <a:gd name="connsiteY17" fmla="*/ 149420 h 1389385"/>
                  <a:gd name="connsiteX18" fmla="*/ 72521 w 277689"/>
                  <a:gd name="connsiteY18" fmla="*/ 135890 h 1389385"/>
                  <a:gd name="connsiteX19" fmla="*/ 103810 w 277689"/>
                  <a:gd name="connsiteY19" fmla="*/ 119160 h 1389385"/>
                  <a:gd name="connsiteX20" fmla="*/ 122404 w 277689"/>
                  <a:gd name="connsiteY20" fmla="*/ 129103 h 1389385"/>
                  <a:gd name="connsiteX21" fmla="*/ 122528 w 277689"/>
                  <a:gd name="connsiteY21" fmla="*/ 128306 h 1389385"/>
                  <a:gd name="connsiteX22" fmla="*/ 163300 w 277689"/>
                  <a:gd name="connsiteY22" fmla="*/ 93420 h 1389385"/>
                  <a:gd name="connsiteX23" fmla="*/ 190208 w 277689"/>
                  <a:gd name="connsiteY23" fmla="*/ 107807 h 1389385"/>
                  <a:gd name="connsiteX24" fmla="*/ 192472 w 277689"/>
                  <a:gd name="connsiteY24" fmla="*/ 106558 h 1389385"/>
                  <a:gd name="connsiteX25" fmla="*/ 192472 w 277689"/>
                  <a:gd name="connsiteY25" fmla="*/ 40488 h 1389385"/>
                  <a:gd name="connsiteX0" fmla="*/ 192472 w 277689"/>
                  <a:gd name="connsiteY0" fmla="*/ 33743 h 1382640"/>
                  <a:gd name="connsiteX1" fmla="*/ 267044 w 277689"/>
                  <a:gd name="connsiteY1" fmla="*/ 11829 h 1382640"/>
                  <a:gd name="connsiteX2" fmla="*/ 268479 w 277689"/>
                  <a:gd name="connsiteY2" fmla="*/ 27634 h 1382640"/>
                  <a:gd name="connsiteX3" fmla="*/ 268041 w 277689"/>
                  <a:gd name="connsiteY3" fmla="*/ 341102 h 1382640"/>
                  <a:gd name="connsiteX4" fmla="*/ 261662 w 277689"/>
                  <a:gd name="connsiteY4" fmla="*/ 382130 h 1382640"/>
                  <a:gd name="connsiteX5" fmla="*/ 244900 w 277689"/>
                  <a:gd name="connsiteY5" fmla="*/ 432574 h 1382640"/>
                  <a:gd name="connsiteX6" fmla="*/ 277689 w 277689"/>
                  <a:gd name="connsiteY6" fmla="*/ 1237505 h 1382640"/>
                  <a:gd name="connsiteX7" fmla="*/ 160064 w 277689"/>
                  <a:gd name="connsiteY7" fmla="*/ 1382640 h 1382640"/>
                  <a:gd name="connsiteX8" fmla="*/ 160065 w 277689"/>
                  <a:gd name="connsiteY8" fmla="*/ 1382639 h 1382640"/>
                  <a:gd name="connsiteX9" fmla="*/ 42440 w 277689"/>
                  <a:gd name="connsiteY9" fmla="*/ 1237504 h 1382640"/>
                  <a:gd name="connsiteX10" fmla="*/ 83670 w 277689"/>
                  <a:gd name="connsiteY10" fmla="*/ 445402 h 1382640"/>
                  <a:gd name="connsiteX11" fmla="*/ 81424 w 277689"/>
                  <a:gd name="connsiteY11" fmla="*/ 445479 h 1382640"/>
                  <a:gd name="connsiteX12" fmla="*/ 53741 w 277689"/>
                  <a:gd name="connsiteY12" fmla="*/ 438222 h 1382640"/>
                  <a:gd name="connsiteX13" fmla="*/ 4164 w 277689"/>
                  <a:gd name="connsiteY13" fmla="*/ 341102 h 1382640"/>
                  <a:gd name="connsiteX14" fmla="*/ 19380 w 277689"/>
                  <a:gd name="connsiteY14" fmla="*/ 170819 h 1382640"/>
                  <a:gd name="connsiteX15" fmla="*/ 55609 w 277689"/>
                  <a:gd name="connsiteY15" fmla="*/ 145972 h 1382640"/>
                  <a:gd name="connsiteX16" fmla="*/ 65455 w 277689"/>
                  <a:gd name="connsiteY16" fmla="*/ 142675 h 1382640"/>
                  <a:gd name="connsiteX17" fmla="*/ 72521 w 277689"/>
                  <a:gd name="connsiteY17" fmla="*/ 129145 h 1382640"/>
                  <a:gd name="connsiteX18" fmla="*/ 103810 w 277689"/>
                  <a:gd name="connsiteY18" fmla="*/ 112415 h 1382640"/>
                  <a:gd name="connsiteX19" fmla="*/ 122404 w 277689"/>
                  <a:gd name="connsiteY19" fmla="*/ 122358 h 1382640"/>
                  <a:gd name="connsiteX20" fmla="*/ 122528 w 277689"/>
                  <a:gd name="connsiteY20" fmla="*/ 121561 h 1382640"/>
                  <a:gd name="connsiteX21" fmla="*/ 163300 w 277689"/>
                  <a:gd name="connsiteY21" fmla="*/ 86675 h 1382640"/>
                  <a:gd name="connsiteX22" fmla="*/ 190208 w 277689"/>
                  <a:gd name="connsiteY22" fmla="*/ 101062 h 1382640"/>
                  <a:gd name="connsiteX23" fmla="*/ 192472 w 277689"/>
                  <a:gd name="connsiteY23" fmla="*/ 99813 h 1382640"/>
                  <a:gd name="connsiteX24" fmla="*/ 192472 w 277689"/>
                  <a:gd name="connsiteY24" fmla="*/ 33743 h 1382640"/>
                  <a:gd name="connsiteX0" fmla="*/ 192472 w 277689"/>
                  <a:gd name="connsiteY0" fmla="*/ 6109 h 1355006"/>
                  <a:gd name="connsiteX1" fmla="*/ 268479 w 277689"/>
                  <a:gd name="connsiteY1" fmla="*/ 0 h 1355006"/>
                  <a:gd name="connsiteX2" fmla="*/ 268041 w 277689"/>
                  <a:gd name="connsiteY2" fmla="*/ 313468 h 1355006"/>
                  <a:gd name="connsiteX3" fmla="*/ 261662 w 277689"/>
                  <a:gd name="connsiteY3" fmla="*/ 354496 h 1355006"/>
                  <a:gd name="connsiteX4" fmla="*/ 244900 w 277689"/>
                  <a:gd name="connsiteY4" fmla="*/ 404940 h 1355006"/>
                  <a:gd name="connsiteX5" fmla="*/ 277689 w 277689"/>
                  <a:gd name="connsiteY5" fmla="*/ 1209871 h 1355006"/>
                  <a:gd name="connsiteX6" fmla="*/ 160064 w 277689"/>
                  <a:gd name="connsiteY6" fmla="*/ 1355006 h 1355006"/>
                  <a:gd name="connsiteX7" fmla="*/ 160065 w 277689"/>
                  <a:gd name="connsiteY7" fmla="*/ 1355005 h 1355006"/>
                  <a:gd name="connsiteX8" fmla="*/ 42440 w 277689"/>
                  <a:gd name="connsiteY8" fmla="*/ 1209870 h 1355006"/>
                  <a:gd name="connsiteX9" fmla="*/ 83670 w 277689"/>
                  <a:gd name="connsiteY9" fmla="*/ 417768 h 1355006"/>
                  <a:gd name="connsiteX10" fmla="*/ 81424 w 277689"/>
                  <a:gd name="connsiteY10" fmla="*/ 417845 h 1355006"/>
                  <a:gd name="connsiteX11" fmla="*/ 53741 w 277689"/>
                  <a:gd name="connsiteY11" fmla="*/ 410588 h 1355006"/>
                  <a:gd name="connsiteX12" fmla="*/ 4164 w 277689"/>
                  <a:gd name="connsiteY12" fmla="*/ 313468 h 1355006"/>
                  <a:gd name="connsiteX13" fmla="*/ 19380 w 277689"/>
                  <a:gd name="connsiteY13" fmla="*/ 143185 h 1355006"/>
                  <a:gd name="connsiteX14" fmla="*/ 55609 w 277689"/>
                  <a:gd name="connsiteY14" fmla="*/ 118338 h 1355006"/>
                  <a:gd name="connsiteX15" fmla="*/ 65455 w 277689"/>
                  <a:gd name="connsiteY15" fmla="*/ 115041 h 1355006"/>
                  <a:gd name="connsiteX16" fmla="*/ 72521 w 277689"/>
                  <a:gd name="connsiteY16" fmla="*/ 101511 h 1355006"/>
                  <a:gd name="connsiteX17" fmla="*/ 103810 w 277689"/>
                  <a:gd name="connsiteY17" fmla="*/ 84781 h 1355006"/>
                  <a:gd name="connsiteX18" fmla="*/ 122404 w 277689"/>
                  <a:gd name="connsiteY18" fmla="*/ 94724 h 1355006"/>
                  <a:gd name="connsiteX19" fmla="*/ 122528 w 277689"/>
                  <a:gd name="connsiteY19" fmla="*/ 93927 h 1355006"/>
                  <a:gd name="connsiteX20" fmla="*/ 163300 w 277689"/>
                  <a:gd name="connsiteY20" fmla="*/ 59041 h 1355006"/>
                  <a:gd name="connsiteX21" fmla="*/ 190208 w 277689"/>
                  <a:gd name="connsiteY21" fmla="*/ 73428 h 1355006"/>
                  <a:gd name="connsiteX22" fmla="*/ 192472 w 277689"/>
                  <a:gd name="connsiteY22" fmla="*/ 72179 h 1355006"/>
                  <a:gd name="connsiteX23" fmla="*/ 192472 w 277689"/>
                  <a:gd name="connsiteY23" fmla="*/ 6109 h 1355006"/>
                  <a:gd name="connsiteX0" fmla="*/ 192472 w 277689"/>
                  <a:gd name="connsiteY0" fmla="*/ 0 h 1348897"/>
                  <a:gd name="connsiteX1" fmla="*/ 266098 w 277689"/>
                  <a:gd name="connsiteY1" fmla="*/ 66213 h 1348897"/>
                  <a:gd name="connsiteX2" fmla="*/ 268041 w 277689"/>
                  <a:gd name="connsiteY2" fmla="*/ 307359 h 1348897"/>
                  <a:gd name="connsiteX3" fmla="*/ 261662 w 277689"/>
                  <a:gd name="connsiteY3" fmla="*/ 348387 h 1348897"/>
                  <a:gd name="connsiteX4" fmla="*/ 244900 w 277689"/>
                  <a:gd name="connsiteY4" fmla="*/ 398831 h 1348897"/>
                  <a:gd name="connsiteX5" fmla="*/ 277689 w 277689"/>
                  <a:gd name="connsiteY5" fmla="*/ 1203762 h 1348897"/>
                  <a:gd name="connsiteX6" fmla="*/ 160064 w 277689"/>
                  <a:gd name="connsiteY6" fmla="*/ 1348897 h 1348897"/>
                  <a:gd name="connsiteX7" fmla="*/ 160065 w 277689"/>
                  <a:gd name="connsiteY7" fmla="*/ 1348896 h 1348897"/>
                  <a:gd name="connsiteX8" fmla="*/ 42440 w 277689"/>
                  <a:gd name="connsiteY8" fmla="*/ 1203761 h 1348897"/>
                  <a:gd name="connsiteX9" fmla="*/ 83670 w 277689"/>
                  <a:gd name="connsiteY9" fmla="*/ 411659 h 1348897"/>
                  <a:gd name="connsiteX10" fmla="*/ 81424 w 277689"/>
                  <a:gd name="connsiteY10" fmla="*/ 411736 h 1348897"/>
                  <a:gd name="connsiteX11" fmla="*/ 53741 w 277689"/>
                  <a:gd name="connsiteY11" fmla="*/ 404479 h 1348897"/>
                  <a:gd name="connsiteX12" fmla="*/ 4164 w 277689"/>
                  <a:gd name="connsiteY12" fmla="*/ 307359 h 1348897"/>
                  <a:gd name="connsiteX13" fmla="*/ 19380 w 277689"/>
                  <a:gd name="connsiteY13" fmla="*/ 137076 h 1348897"/>
                  <a:gd name="connsiteX14" fmla="*/ 55609 w 277689"/>
                  <a:gd name="connsiteY14" fmla="*/ 112229 h 1348897"/>
                  <a:gd name="connsiteX15" fmla="*/ 65455 w 277689"/>
                  <a:gd name="connsiteY15" fmla="*/ 108932 h 1348897"/>
                  <a:gd name="connsiteX16" fmla="*/ 72521 w 277689"/>
                  <a:gd name="connsiteY16" fmla="*/ 95402 h 1348897"/>
                  <a:gd name="connsiteX17" fmla="*/ 103810 w 277689"/>
                  <a:gd name="connsiteY17" fmla="*/ 78672 h 1348897"/>
                  <a:gd name="connsiteX18" fmla="*/ 122404 w 277689"/>
                  <a:gd name="connsiteY18" fmla="*/ 88615 h 1348897"/>
                  <a:gd name="connsiteX19" fmla="*/ 122528 w 277689"/>
                  <a:gd name="connsiteY19" fmla="*/ 87818 h 1348897"/>
                  <a:gd name="connsiteX20" fmla="*/ 163300 w 277689"/>
                  <a:gd name="connsiteY20" fmla="*/ 52932 h 1348897"/>
                  <a:gd name="connsiteX21" fmla="*/ 190208 w 277689"/>
                  <a:gd name="connsiteY21" fmla="*/ 67319 h 1348897"/>
                  <a:gd name="connsiteX22" fmla="*/ 192472 w 277689"/>
                  <a:gd name="connsiteY22" fmla="*/ 66070 h 1348897"/>
                  <a:gd name="connsiteX23" fmla="*/ 192472 w 277689"/>
                  <a:gd name="connsiteY23" fmla="*/ 0 h 1348897"/>
                  <a:gd name="connsiteX0" fmla="*/ 223429 w 277689"/>
                  <a:gd name="connsiteY0" fmla="*/ 0 h 1326452"/>
                  <a:gd name="connsiteX1" fmla="*/ 266098 w 277689"/>
                  <a:gd name="connsiteY1" fmla="*/ 43768 h 1326452"/>
                  <a:gd name="connsiteX2" fmla="*/ 268041 w 277689"/>
                  <a:gd name="connsiteY2" fmla="*/ 284914 h 1326452"/>
                  <a:gd name="connsiteX3" fmla="*/ 261662 w 277689"/>
                  <a:gd name="connsiteY3" fmla="*/ 325942 h 1326452"/>
                  <a:gd name="connsiteX4" fmla="*/ 244900 w 277689"/>
                  <a:gd name="connsiteY4" fmla="*/ 376386 h 1326452"/>
                  <a:gd name="connsiteX5" fmla="*/ 277689 w 277689"/>
                  <a:gd name="connsiteY5" fmla="*/ 1181317 h 1326452"/>
                  <a:gd name="connsiteX6" fmla="*/ 160064 w 277689"/>
                  <a:gd name="connsiteY6" fmla="*/ 1326452 h 1326452"/>
                  <a:gd name="connsiteX7" fmla="*/ 160065 w 277689"/>
                  <a:gd name="connsiteY7" fmla="*/ 1326451 h 1326452"/>
                  <a:gd name="connsiteX8" fmla="*/ 42440 w 277689"/>
                  <a:gd name="connsiteY8" fmla="*/ 1181316 h 1326452"/>
                  <a:gd name="connsiteX9" fmla="*/ 83670 w 277689"/>
                  <a:gd name="connsiteY9" fmla="*/ 389214 h 1326452"/>
                  <a:gd name="connsiteX10" fmla="*/ 81424 w 277689"/>
                  <a:gd name="connsiteY10" fmla="*/ 389291 h 1326452"/>
                  <a:gd name="connsiteX11" fmla="*/ 53741 w 277689"/>
                  <a:gd name="connsiteY11" fmla="*/ 382034 h 1326452"/>
                  <a:gd name="connsiteX12" fmla="*/ 4164 w 277689"/>
                  <a:gd name="connsiteY12" fmla="*/ 284914 h 1326452"/>
                  <a:gd name="connsiteX13" fmla="*/ 19380 w 277689"/>
                  <a:gd name="connsiteY13" fmla="*/ 114631 h 1326452"/>
                  <a:gd name="connsiteX14" fmla="*/ 55609 w 277689"/>
                  <a:gd name="connsiteY14" fmla="*/ 89784 h 1326452"/>
                  <a:gd name="connsiteX15" fmla="*/ 65455 w 277689"/>
                  <a:gd name="connsiteY15" fmla="*/ 86487 h 1326452"/>
                  <a:gd name="connsiteX16" fmla="*/ 72521 w 277689"/>
                  <a:gd name="connsiteY16" fmla="*/ 72957 h 1326452"/>
                  <a:gd name="connsiteX17" fmla="*/ 103810 w 277689"/>
                  <a:gd name="connsiteY17" fmla="*/ 56227 h 1326452"/>
                  <a:gd name="connsiteX18" fmla="*/ 122404 w 277689"/>
                  <a:gd name="connsiteY18" fmla="*/ 66170 h 1326452"/>
                  <a:gd name="connsiteX19" fmla="*/ 122528 w 277689"/>
                  <a:gd name="connsiteY19" fmla="*/ 65373 h 1326452"/>
                  <a:gd name="connsiteX20" fmla="*/ 163300 w 277689"/>
                  <a:gd name="connsiteY20" fmla="*/ 30487 h 1326452"/>
                  <a:gd name="connsiteX21" fmla="*/ 190208 w 277689"/>
                  <a:gd name="connsiteY21" fmla="*/ 44874 h 1326452"/>
                  <a:gd name="connsiteX22" fmla="*/ 192472 w 277689"/>
                  <a:gd name="connsiteY22" fmla="*/ 43625 h 1326452"/>
                  <a:gd name="connsiteX23" fmla="*/ 223429 w 277689"/>
                  <a:gd name="connsiteY23" fmla="*/ 0 h 1326452"/>
                  <a:gd name="connsiteX0" fmla="*/ 223429 w 277689"/>
                  <a:gd name="connsiteY0" fmla="*/ 3 h 1326455"/>
                  <a:gd name="connsiteX1" fmla="*/ 266098 w 277689"/>
                  <a:gd name="connsiteY1" fmla="*/ 43771 h 1326455"/>
                  <a:gd name="connsiteX2" fmla="*/ 268041 w 277689"/>
                  <a:gd name="connsiteY2" fmla="*/ 284917 h 1326455"/>
                  <a:gd name="connsiteX3" fmla="*/ 261662 w 277689"/>
                  <a:gd name="connsiteY3" fmla="*/ 325945 h 1326455"/>
                  <a:gd name="connsiteX4" fmla="*/ 244900 w 277689"/>
                  <a:gd name="connsiteY4" fmla="*/ 376389 h 1326455"/>
                  <a:gd name="connsiteX5" fmla="*/ 277689 w 277689"/>
                  <a:gd name="connsiteY5" fmla="*/ 1181320 h 1326455"/>
                  <a:gd name="connsiteX6" fmla="*/ 160064 w 277689"/>
                  <a:gd name="connsiteY6" fmla="*/ 1326455 h 1326455"/>
                  <a:gd name="connsiteX7" fmla="*/ 160065 w 277689"/>
                  <a:gd name="connsiteY7" fmla="*/ 1326454 h 1326455"/>
                  <a:gd name="connsiteX8" fmla="*/ 42440 w 277689"/>
                  <a:gd name="connsiteY8" fmla="*/ 1181319 h 1326455"/>
                  <a:gd name="connsiteX9" fmla="*/ 83670 w 277689"/>
                  <a:gd name="connsiteY9" fmla="*/ 389217 h 1326455"/>
                  <a:gd name="connsiteX10" fmla="*/ 81424 w 277689"/>
                  <a:gd name="connsiteY10" fmla="*/ 389294 h 1326455"/>
                  <a:gd name="connsiteX11" fmla="*/ 53741 w 277689"/>
                  <a:gd name="connsiteY11" fmla="*/ 382037 h 1326455"/>
                  <a:gd name="connsiteX12" fmla="*/ 4164 w 277689"/>
                  <a:gd name="connsiteY12" fmla="*/ 284917 h 1326455"/>
                  <a:gd name="connsiteX13" fmla="*/ 19380 w 277689"/>
                  <a:gd name="connsiteY13" fmla="*/ 114634 h 1326455"/>
                  <a:gd name="connsiteX14" fmla="*/ 55609 w 277689"/>
                  <a:gd name="connsiteY14" fmla="*/ 89787 h 1326455"/>
                  <a:gd name="connsiteX15" fmla="*/ 65455 w 277689"/>
                  <a:gd name="connsiteY15" fmla="*/ 86490 h 1326455"/>
                  <a:gd name="connsiteX16" fmla="*/ 72521 w 277689"/>
                  <a:gd name="connsiteY16" fmla="*/ 72960 h 1326455"/>
                  <a:gd name="connsiteX17" fmla="*/ 103810 w 277689"/>
                  <a:gd name="connsiteY17" fmla="*/ 56230 h 1326455"/>
                  <a:gd name="connsiteX18" fmla="*/ 122404 w 277689"/>
                  <a:gd name="connsiteY18" fmla="*/ 66173 h 1326455"/>
                  <a:gd name="connsiteX19" fmla="*/ 122528 w 277689"/>
                  <a:gd name="connsiteY19" fmla="*/ 65376 h 1326455"/>
                  <a:gd name="connsiteX20" fmla="*/ 163300 w 277689"/>
                  <a:gd name="connsiteY20" fmla="*/ 30490 h 1326455"/>
                  <a:gd name="connsiteX21" fmla="*/ 190208 w 277689"/>
                  <a:gd name="connsiteY21" fmla="*/ 44877 h 1326455"/>
                  <a:gd name="connsiteX22" fmla="*/ 192472 w 277689"/>
                  <a:gd name="connsiteY22" fmla="*/ 43628 h 1326455"/>
                  <a:gd name="connsiteX23" fmla="*/ 223429 w 277689"/>
                  <a:gd name="connsiteY23" fmla="*/ 3 h 1326455"/>
                  <a:gd name="connsiteX0" fmla="*/ 223429 w 314414"/>
                  <a:gd name="connsiteY0" fmla="*/ 3 h 1326455"/>
                  <a:gd name="connsiteX1" fmla="*/ 266098 w 314414"/>
                  <a:gd name="connsiteY1" fmla="*/ 43771 h 1326455"/>
                  <a:gd name="connsiteX2" fmla="*/ 314413 w 314414"/>
                  <a:gd name="connsiteY2" fmla="*/ 185828 h 1326455"/>
                  <a:gd name="connsiteX3" fmla="*/ 268041 w 314414"/>
                  <a:gd name="connsiteY3" fmla="*/ 284917 h 1326455"/>
                  <a:gd name="connsiteX4" fmla="*/ 261662 w 314414"/>
                  <a:gd name="connsiteY4" fmla="*/ 325945 h 1326455"/>
                  <a:gd name="connsiteX5" fmla="*/ 244900 w 314414"/>
                  <a:gd name="connsiteY5" fmla="*/ 376389 h 1326455"/>
                  <a:gd name="connsiteX6" fmla="*/ 277689 w 314414"/>
                  <a:gd name="connsiteY6" fmla="*/ 1181320 h 1326455"/>
                  <a:gd name="connsiteX7" fmla="*/ 160064 w 314414"/>
                  <a:gd name="connsiteY7" fmla="*/ 1326455 h 1326455"/>
                  <a:gd name="connsiteX8" fmla="*/ 160065 w 314414"/>
                  <a:gd name="connsiteY8" fmla="*/ 1326454 h 1326455"/>
                  <a:gd name="connsiteX9" fmla="*/ 42440 w 314414"/>
                  <a:gd name="connsiteY9" fmla="*/ 1181319 h 1326455"/>
                  <a:gd name="connsiteX10" fmla="*/ 83670 w 314414"/>
                  <a:gd name="connsiteY10" fmla="*/ 389217 h 1326455"/>
                  <a:gd name="connsiteX11" fmla="*/ 81424 w 314414"/>
                  <a:gd name="connsiteY11" fmla="*/ 389294 h 1326455"/>
                  <a:gd name="connsiteX12" fmla="*/ 53741 w 314414"/>
                  <a:gd name="connsiteY12" fmla="*/ 382037 h 1326455"/>
                  <a:gd name="connsiteX13" fmla="*/ 4164 w 314414"/>
                  <a:gd name="connsiteY13" fmla="*/ 284917 h 1326455"/>
                  <a:gd name="connsiteX14" fmla="*/ 19380 w 314414"/>
                  <a:gd name="connsiteY14" fmla="*/ 114634 h 1326455"/>
                  <a:gd name="connsiteX15" fmla="*/ 55609 w 314414"/>
                  <a:gd name="connsiteY15" fmla="*/ 89787 h 1326455"/>
                  <a:gd name="connsiteX16" fmla="*/ 65455 w 314414"/>
                  <a:gd name="connsiteY16" fmla="*/ 86490 h 1326455"/>
                  <a:gd name="connsiteX17" fmla="*/ 72521 w 314414"/>
                  <a:gd name="connsiteY17" fmla="*/ 72960 h 1326455"/>
                  <a:gd name="connsiteX18" fmla="*/ 103810 w 314414"/>
                  <a:gd name="connsiteY18" fmla="*/ 56230 h 1326455"/>
                  <a:gd name="connsiteX19" fmla="*/ 122404 w 314414"/>
                  <a:gd name="connsiteY19" fmla="*/ 66173 h 1326455"/>
                  <a:gd name="connsiteX20" fmla="*/ 122528 w 314414"/>
                  <a:gd name="connsiteY20" fmla="*/ 65376 h 1326455"/>
                  <a:gd name="connsiteX21" fmla="*/ 163300 w 314414"/>
                  <a:gd name="connsiteY21" fmla="*/ 30490 h 1326455"/>
                  <a:gd name="connsiteX22" fmla="*/ 190208 w 314414"/>
                  <a:gd name="connsiteY22" fmla="*/ 44877 h 1326455"/>
                  <a:gd name="connsiteX23" fmla="*/ 192472 w 314414"/>
                  <a:gd name="connsiteY23" fmla="*/ 43628 h 1326455"/>
                  <a:gd name="connsiteX24" fmla="*/ 223429 w 314414"/>
                  <a:gd name="connsiteY24" fmla="*/ 3 h 1326455"/>
                  <a:gd name="connsiteX0" fmla="*/ 223429 w 319560"/>
                  <a:gd name="connsiteY0" fmla="*/ 3 h 1326455"/>
                  <a:gd name="connsiteX1" fmla="*/ 266098 w 319560"/>
                  <a:gd name="connsiteY1" fmla="*/ 43771 h 1326455"/>
                  <a:gd name="connsiteX2" fmla="*/ 314413 w 319560"/>
                  <a:gd name="connsiteY2" fmla="*/ 185828 h 1326455"/>
                  <a:gd name="connsiteX3" fmla="*/ 268041 w 319560"/>
                  <a:gd name="connsiteY3" fmla="*/ 284917 h 1326455"/>
                  <a:gd name="connsiteX4" fmla="*/ 261662 w 319560"/>
                  <a:gd name="connsiteY4" fmla="*/ 325945 h 1326455"/>
                  <a:gd name="connsiteX5" fmla="*/ 244900 w 319560"/>
                  <a:gd name="connsiteY5" fmla="*/ 376389 h 1326455"/>
                  <a:gd name="connsiteX6" fmla="*/ 277689 w 319560"/>
                  <a:gd name="connsiteY6" fmla="*/ 1181320 h 1326455"/>
                  <a:gd name="connsiteX7" fmla="*/ 160064 w 319560"/>
                  <a:gd name="connsiteY7" fmla="*/ 1326455 h 1326455"/>
                  <a:gd name="connsiteX8" fmla="*/ 160065 w 319560"/>
                  <a:gd name="connsiteY8" fmla="*/ 1326454 h 1326455"/>
                  <a:gd name="connsiteX9" fmla="*/ 42440 w 319560"/>
                  <a:gd name="connsiteY9" fmla="*/ 1181319 h 1326455"/>
                  <a:gd name="connsiteX10" fmla="*/ 83670 w 319560"/>
                  <a:gd name="connsiteY10" fmla="*/ 389217 h 1326455"/>
                  <a:gd name="connsiteX11" fmla="*/ 81424 w 319560"/>
                  <a:gd name="connsiteY11" fmla="*/ 389294 h 1326455"/>
                  <a:gd name="connsiteX12" fmla="*/ 53741 w 319560"/>
                  <a:gd name="connsiteY12" fmla="*/ 382037 h 1326455"/>
                  <a:gd name="connsiteX13" fmla="*/ 4164 w 319560"/>
                  <a:gd name="connsiteY13" fmla="*/ 284917 h 1326455"/>
                  <a:gd name="connsiteX14" fmla="*/ 19380 w 319560"/>
                  <a:gd name="connsiteY14" fmla="*/ 114634 h 1326455"/>
                  <a:gd name="connsiteX15" fmla="*/ 55609 w 319560"/>
                  <a:gd name="connsiteY15" fmla="*/ 89787 h 1326455"/>
                  <a:gd name="connsiteX16" fmla="*/ 65455 w 319560"/>
                  <a:gd name="connsiteY16" fmla="*/ 86490 h 1326455"/>
                  <a:gd name="connsiteX17" fmla="*/ 72521 w 319560"/>
                  <a:gd name="connsiteY17" fmla="*/ 72960 h 1326455"/>
                  <a:gd name="connsiteX18" fmla="*/ 103810 w 319560"/>
                  <a:gd name="connsiteY18" fmla="*/ 56230 h 1326455"/>
                  <a:gd name="connsiteX19" fmla="*/ 122404 w 319560"/>
                  <a:gd name="connsiteY19" fmla="*/ 66173 h 1326455"/>
                  <a:gd name="connsiteX20" fmla="*/ 122528 w 319560"/>
                  <a:gd name="connsiteY20" fmla="*/ 65376 h 1326455"/>
                  <a:gd name="connsiteX21" fmla="*/ 163300 w 319560"/>
                  <a:gd name="connsiteY21" fmla="*/ 30490 h 1326455"/>
                  <a:gd name="connsiteX22" fmla="*/ 190208 w 319560"/>
                  <a:gd name="connsiteY22" fmla="*/ 44877 h 1326455"/>
                  <a:gd name="connsiteX23" fmla="*/ 192472 w 319560"/>
                  <a:gd name="connsiteY23" fmla="*/ 43628 h 1326455"/>
                  <a:gd name="connsiteX24" fmla="*/ 223429 w 319560"/>
                  <a:gd name="connsiteY24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61662 w 314413"/>
                  <a:gd name="connsiteY3" fmla="*/ 325945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14413"/>
                  <a:gd name="connsiteY0" fmla="*/ 3 h 1326455"/>
                  <a:gd name="connsiteX1" fmla="*/ 266098 w 314413"/>
                  <a:gd name="connsiteY1" fmla="*/ 43771 h 1326455"/>
                  <a:gd name="connsiteX2" fmla="*/ 314413 w 314413"/>
                  <a:gd name="connsiteY2" fmla="*/ 185828 h 1326455"/>
                  <a:gd name="connsiteX3" fmla="*/ 278330 w 314413"/>
                  <a:gd name="connsiteY3" fmla="*/ 328439 h 1326455"/>
                  <a:gd name="connsiteX4" fmla="*/ 244900 w 314413"/>
                  <a:gd name="connsiteY4" fmla="*/ 376389 h 1326455"/>
                  <a:gd name="connsiteX5" fmla="*/ 277689 w 314413"/>
                  <a:gd name="connsiteY5" fmla="*/ 1181320 h 1326455"/>
                  <a:gd name="connsiteX6" fmla="*/ 160064 w 314413"/>
                  <a:gd name="connsiteY6" fmla="*/ 1326455 h 1326455"/>
                  <a:gd name="connsiteX7" fmla="*/ 160065 w 314413"/>
                  <a:gd name="connsiteY7" fmla="*/ 1326454 h 1326455"/>
                  <a:gd name="connsiteX8" fmla="*/ 42440 w 314413"/>
                  <a:gd name="connsiteY8" fmla="*/ 1181319 h 1326455"/>
                  <a:gd name="connsiteX9" fmla="*/ 83670 w 314413"/>
                  <a:gd name="connsiteY9" fmla="*/ 389217 h 1326455"/>
                  <a:gd name="connsiteX10" fmla="*/ 81424 w 314413"/>
                  <a:gd name="connsiteY10" fmla="*/ 389294 h 1326455"/>
                  <a:gd name="connsiteX11" fmla="*/ 53741 w 314413"/>
                  <a:gd name="connsiteY11" fmla="*/ 382037 h 1326455"/>
                  <a:gd name="connsiteX12" fmla="*/ 4164 w 314413"/>
                  <a:gd name="connsiteY12" fmla="*/ 284917 h 1326455"/>
                  <a:gd name="connsiteX13" fmla="*/ 19380 w 314413"/>
                  <a:gd name="connsiteY13" fmla="*/ 114634 h 1326455"/>
                  <a:gd name="connsiteX14" fmla="*/ 55609 w 314413"/>
                  <a:gd name="connsiteY14" fmla="*/ 89787 h 1326455"/>
                  <a:gd name="connsiteX15" fmla="*/ 65455 w 314413"/>
                  <a:gd name="connsiteY15" fmla="*/ 86490 h 1326455"/>
                  <a:gd name="connsiteX16" fmla="*/ 72521 w 314413"/>
                  <a:gd name="connsiteY16" fmla="*/ 72960 h 1326455"/>
                  <a:gd name="connsiteX17" fmla="*/ 103810 w 314413"/>
                  <a:gd name="connsiteY17" fmla="*/ 56230 h 1326455"/>
                  <a:gd name="connsiteX18" fmla="*/ 122404 w 314413"/>
                  <a:gd name="connsiteY18" fmla="*/ 66173 h 1326455"/>
                  <a:gd name="connsiteX19" fmla="*/ 122528 w 314413"/>
                  <a:gd name="connsiteY19" fmla="*/ 65376 h 1326455"/>
                  <a:gd name="connsiteX20" fmla="*/ 163300 w 314413"/>
                  <a:gd name="connsiteY20" fmla="*/ 30490 h 1326455"/>
                  <a:gd name="connsiteX21" fmla="*/ 190208 w 314413"/>
                  <a:gd name="connsiteY21" fmla="*/ 44877 h 1326455"/>
                  <a:gd name="connsiteX22" fmla="*/ 192472 w 314413"/>
                  <a:gd name="connsiteY22" fmla="*/ 43628 h 1326455"/>
                  <a:gd name="connsiteX23" fmla="*/ 223429 w 31441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3"/>
                  <a:gd name="connsiteY0" fmla="*/ 3 h 1326455"/>
                  <a:gd name="connsiteX1" fmla="*/ 266098 w 333463"/>
                  <a:gd name="connsiteY1" fmla="*/ 43771 h 1326455"/>
                  <a:gd name="connsiteX2" fmla="*/ 333463 w 333463"/>
                  <a:gd name="connsiteY2" fmla="*/ 220742 h 1326455"/>
                  <a:gd name="connsiteX3" fmla="*/ 278330 w 333463"/>
                  <a:gd name="connsiteY3" fmla="*/ 328439 h 1326455"/>
                  <a:gd name="connsiteX4" fmla="*/ 244900 w 333463"/>
                  <a:gd name="connsiteY4" fmla="*/ 376389 h 1326455"/>
                  <a:gd name="connsiteX5" fmla="*/ 277689 w 333463"/>
                  <a:gd name="connsiteY5" fmla="*/ 1181320 h 1326455"/>
                  <a:gd name="connsiteX6" fmla="*/ 160064 w 333463"/>
                  <a:gd name="connsiteY6" fmla="*/ 1326455 h 1326455"/>
                  <a:gd name="connsiteX7" fmla="*/ 160065 w 333463"/>
                  <a:gd name="connsiteY7" fmla="*/ 1326454 h 1326455"/>
                  <a:gd name="connsiteX8" fmla="*/ 42440 w 333463"/>
                  <a:gd name="connsiteY8" fmla="*/ 1181319 h 1326455"/>
                  <a:gd name="connsiteX9" fmla="*/ 83670 w 333463"/>
                  <a:gd name="connsiteY9" fmla="*/ 389217 h 1326455"/>
                  <a:gd name="connsiteX10" fmla="*/ 81424 w 333463"/>
                  <a:gd name="connsiteY10" fmla="*/ 389294 h 1326455"/>
                  <a:gd name="connsiteX11" fmla="*/ 53741 w 333463"/>
                  <a:gd name="connsiteY11" fmla="*/ 382037 h 1326455"/>
                  <a:gd name="connsiteX12" fmla="*/ 4164 w 333463"/>
                  <a:gd name="connsiteY12" fmla="*/ 284917 h 1326455"/>
                  <a:gd name="connsiteX13" fmla="*/ 19380 w 333463"/>
                  <a:gd name="connsiteY13" fmla="*/ 114634 h 1326455"/>
                  <a:gd name="connsiteX14" fmla="*/ 55609 w 333463"/>
                  <a:gd name="connsiteY14" fmla="*/ 89787 h 1326455"/>
                  <a:gd name="connsiteX15" fmla="*/ 65455 w 333463"/>
                  <a:gd name="connsiteY15" fmla="*/ 86490 h 1326455"/>
                  <a:gd name="connsiteX16" fmla="*/ 72521 w 333463"/>
                  <a:gd name="connsiteY16" fmla="*/ 72960 h 1326455"/>
                  <a:gd name="connsiteX17" fmla="*/ 103810 w 333463"/>
                  <a:gd name="connsiteY17" fmla="*/ 56230 h 1326455"/>
                  <a:gd name="connsiteX18" fmla="*/ 122404 w 333463"/>
                  <a:gd name="connsiteY18" fmla="*/ 66173 h 1326455"/>
                  <a:gd name="connsiteX19" fmla="*/ 122528 w 333463"/>
                  <a:gd name="connsiteY19" fmla="*/ 65376 h 1326455"/>
                  <a:gd name="connsiteX20" fmla="*/ 163300 w 333463"/>
                  <a:gd name="connsiteY20" fmla="*/ 30490 h 1326455"/>
                  <a:gd name="connsiteX21" fmla="*/ 190208 w 333463"/>
                  <a:gd name="connsiteY21" fmla="*/ 44877 h 1326455"/>
                  <a:gd name="connsiteX22" fmla="*/ 192472 w 333463"/>
                  <a:gd name="connsiteY22" fmla="*/ 43628 h 1326455"/>
                  <a:gd name="connsiteX23" fmla="*/ 223429 w 333463"/>
                  <a:gd name="connsiteY23" fmla="*/ 3 h 1326455"/>
                  <a:gd name="connsiteX0" fmla="*/ 223429 w 333466"/>
                  <a:gd name="connsiteY0" fmla="*/ 3 h 1326455"/>
                  <a:gd name="connsiteX1" fmla="*/ 266098 w 333466"/>
                  <a:gd name="connsiteY1" fmla="*/ 43771 h 1326455"/>
                  <a:gd name="connsiteX2" fmla="*/ 281076 w 333466"/>
                  <a:gd name="connsiteY2" fmla="*/ 133457 h 1326455"/>
                  <a:gd name="connsiteX3" fmla="*/ 333463 w 333466"/>
                  <a:gd name="connsiteY3" fmla="*/ 220742 h 1326455"/>
                  <a:gd name="connsiteX4" fmla="*/ 278330 w 333466"/>
                  <a:gd name="connsiteY4" fmla="*/ 328439 h 1326455"/>
                  <a:gd name="connsiteX5" fmla="*/ 244900 w 333466"/>
                  <a:gd name="connsiteY5" fmla="*/ 376389 h 1326455"/>
                  <a:gd name="connsiteX6" fmla="*/ 277689 w 333466"/>
                  <a:gd name="connsiteY6" fmla="*/ 1181320 h 1326455"/>
                  <a:gd name="connsiteX7" fmla="*/ 160064 w 333466"/>
                  <a:gd name="connsiteY7" fmla="*/ 1326455 h 1326455"/>
                  <a:gd name="connsiteX8" fmla="*/ 160065 w 333466"/>
                  <a:gd name="connsiteY8" fmla="*/ 1326454 h 1326455"/>
                  <a:gd name="connsiteX9" fmla="*/ 42440 w 333466"/>
                  <a:gd name="connsiteY9" fmla="*/ 1181319 h 1326455"/>
                  <a:gd name="connsiteX10" fmla="*/ 83670 w 333466"/>
                  <a:gd name="connsiteY10" fmla="*/ 389217 h 1326455"/>
                  <a:gd name="connsiteX11" fmla="*/ 81424 w 333466"/>
                  <a:gd name="connsiteY11" fmla="*/ 389294 h 1326455"/>
                  <a:gd name="connsiteX12" fmla="*/ 53741 w 333466"/>
                  <a:gd name="connsiteY12" fmla="*/ 382037 h 1326455"/>
                  <a:gd name="connsiteX13" fmla="*/ 4164 w 333466"/>
                  <a:gd name="connsiteY13" fmla="*/ 284917 h 1326455"/>
                  <a:gd name="connsiteX14" fmla="*/ 19380 w 333466"/>
                  <a:gd name="connsiteY14" fmla="*/ 114634 h 1326455"/>
                  <a:gd name="connsiteX15" fmla="*/ 55609 w 333466"/>
                  <a:gd name="connsiteY15" fmla="*/ 89787 h 1326455"/>
                  <a:gd name="connsiteX16" fmla="*/ 65455 w 333466"/>
                  <a:gd name="connsiteY16" fmla="*/ 86490 h 1326455"/>
                  <a:gd name="connsiteX17" fmla="*/ 72521 w 333466"/>
                  <a:gd name="connsiteY17" fmla="*/ 72960 h 1326455"/>
                  <a:gd name="connsiteX18" fmla="*/ 103810 w 333466"/>
                  <a:gd name="connsiteY18" fmla="*/ 56230 h 1326455"/>
                  <a:gd name="connsiteX19" fmla="*/ 122404 w 333466"/>
                  <a:gd name="connsiteY19" fmla="*/ 66173 h 1326455"/>
                  <a:gd name="connsiteX20" fmla="*/ 122528 w 333466"/>
                  <a:gd name="connsiteY20" fmla="*/ 65376 h 1326455"/>
                  <a:gd name="connsiteX21" fmla="*/ 163300 w 333466"/>
                  <a:gd name="connsiteY21" fmla="*/ 30490 h 1326455"/>
                  <a:gd name="connsiteX22" fmla="*/ 190208 w 333466"/>
                  <a:gd name="connsiteY22" fmla="*/ 44877 h 1326455"/>
                  <a:gd name="connsiteX23" fmla="*/ 192472 w 333466"/>
                  <a:gd name="connsiteY23" fmla="*/ 43628 h 1326455"/>
                  <a:gd name="connsiteX24" fmla="*/ 223429 w 333466"/>
                  <a:gd name="connsiteY24" fmla="*/ 3 h 1326455"/>
                  <a:gd name="connsiteX0" fmla="*/ 223429 w 334093"/>
                  <a:gd name="connsiteY0" fmla="*/ 3 h 1326455"/>
                  <a:gd name="connsiteX1" fmla="*/ 266098 w 334093"/>
                  <a:gd name="connsiteY1" fmla="*/ 43771 h 1326455"/>
                  <a:gd name="connsiteX2" fmla="*/ 281076 w 334093"/>
                  <a:gd name="connsiteY2" fmla="*/ 133457 h 1326455"/>
                  <a:gd name="connsiteX3" fmla="*/ 333463 w 334093"/>
                  <a:gd name="connsiteY3" fmla="*/ 220742 h 1326455"/>
                  <a:gd name="connsiteX4" fmla="*/ 278330 w 334093"/>
                  <a:gd name="connsiteY4" fmla="*/ 328439 h 1326455"/>
                  <a:gd name="connsiteX5" fmla="*/ 244900 w 334093"/>
                  <a:gd name="connsiteY5" fmla="*/ 376389 h 1326455"/>
                  <a:gd name="connsiteX6" fmla="*/ 277689 w 334093"/>
                  <a:gd name="connsiteY6" fmla="*/ 1181320 h 1326455"/>
                  <a:gd name="connsiteX7" fmla="*/ 160064 w 334093"/>
                  <a:gd name="connsiteY7" fmla="*/ 1326455 h 1326455"/>
                  <a:gd name="connsiteX8" fmla="*/ 160065 w 334093"/>
                  <a:gd name="connsiteY8" fmla="*/ 1326454 h 1326455"/>
                  <a:gd name="connsiteX9" fmla="*/ 42440 w 334093"/>
                  <a:gd name="connsiteY9" fmla="*/ 1181319 h 1326455"/>
                  <a:gd name="connsiteX10" fmla="*/ 83670 w 334093"/>
                  <a:gd name="connsiteY10" fmla="*/ 389217 h 1326455"/>
                  <a:gd name="connsiteX11" fmla="*/ 81424 w 334093"/>
                  <a:gd name="connsiteY11" fmla="*/ 389294 h 1326455"/>
                  <a:gd name="connsiteX12" fmla="*/ 53741 w 334093"/>
                  <a:gd name="connsiteY12" fmla="*/ 382037 h 1326455"/>
                  <a:gd name="connsiteX13" fmla="*/ 4164 w 334093"/>
                  <a:gd name="connsiteY13" fmla="*/ 284917 h 1326455"/>
                  <a:gd name="connsiteX14" fmla="*/ 19380 w 334093"/>
                  <a:gd name="connsiteY14" fmla="*/ 114634 h 1326455"/>
                  <a:gd name="connsiteX15" fmla="*/ 55609 w 334093"/>
                  <a:gd name="connsiteY15" fmla="*/ 89787 h 1326455"/>
                  <a:gd name="connsiteX16" fmla="*/ 65455 w 334093"/>
                  <a:gd name="connsiteY16" fmla="*/ 86490 h 1326455"/>
                  <a:gd name="connsiteX17" fmla="*/ 72521 w 334093"/>
                  <a:gd name="connsiteY17" fmla="*/ 72960 h 1326455"/>
                  <a:gd name="connsiteX18" fmla="*/ 103810 w 334093"/>
                  <a:gd name="connsiteY18" fmla="*/ 56230 h 1326455"/>
                  <a:gd name="connsiteX19" fmla="*/ 122404 w 334093"/>
                  <a:gd name="connsiteY19" fmla="*/ 66173 h 1326455"/>
                  <a:gd name="connsiteX20" fmla="*/ 122528 w 334093"/>
                  <a:gd name="connsiteY20" fmla="*/ 65376 h 1326455"/>
                  <a:gd name="connsiteX21" fmla="*/ 163300 w 334093"/>
                  <a:gd name="connsiteY21" fmla="*/ 30490 h 1326455"/>
                  <a:gd name="connsiteX22" fmla="*/ 190208 w 334093"/>
                  <a:gd name="connsiteY22" fmla="*/ 44877 h 1326455"/>
                  <a:gd name="connsiteX23" fmla="*/ 192472 w 334093"/>
                  <a:gd name="connsiteY23" fmla="*/ 43628 h 1326455"/>
                  <a:gd name="connsiteX24" fmla="*/ 223429 w 334093"/>
                  <a:gd name="connsiteY24" fmla="*/ 3 h 1326455"/>
                  <a:gd name="connsiteX0" fmla="*/ 223429 w 337658"/>
                  <a:gd name="connsiteY0" fmla="*/ 3 h 1326455"/>
                  <a:gd name="connsiteX1" fmla="*/ 266098 w 337658"/>
                  <a:gd name="connsiteY1" fmla="*/ 43771 h 1326455"/>
                  <a:gd name="connsiteX2" fmla="*/ 281076 w 337658"/>
                  <a:gd name="connsiteY2" fmla="*/ 133457 h 1326455"/>
                  <a:gd name="connsiteX3" fmla="*/ 333463 w 337658"/>
                  <a:gd name="connsiteY3" fmla="*/ 220742 h 1326455"/>
                  <a:gd name="connsiteX4" fmla="*/ 278330 w 337658"/>
                  <a:gd name="connsiteY4" fmla="*/ 328439 h 1326455"/>
                  <a:gd name="connsiteX5" fmla="*/ 244900 w 337658"/>
                  <a:gd name="connsiteY5" fmla="*/ 376389 h 1326455"/>
                  <a:gd name="connsiteX6" fmla="*/ 277689 w 337658"/>
                  <a:gd name="connsiteY6" fmla="*/ 1181320 h 1326455"/>
                  <a:gd name="connsiteX7" fmla="*/ 160064 w 337658"/>
                  <a:gd name="connsiteY7" fmla="*/ 1326455 h 1326455"/>
                  <a:gd name="connsiteX8" fmla="*/ 160065 w 337658"/>
                  <a:gd name="connsiteY8" fmla="*/ 1326454 h 1326455"/>
                  <a:gd name="connsiteX9" fmla="*/ 42440 w 337658"/>
                  <a:gd name="connsiteY9" fmla="*/ 1181319 h 1326455"/>
                  <a:gd name="connsiteX10" fmla="*/ 83670 w 337658"/>
                  <a:gd name="connsiteY10" fmla="*/ 389217 h 1326455"/>
                  <a:gd name="connsiteX11" fmla="*/ 81424 w 337658"/>
                  <a:gd name="connsiteY11" fmla="*/ 389294 h 1326455"/>
                  <a:gd name="connsiteX12" fmla="*/ 53741 w 337658"/>
                  <a:gd name="connsiteY12" fmla="*/ 382037 h 1326455"/>
                  <a:gd name="connsiteX13" fmla="*/ 4164 w 337658"/>
                  <a:gd name="connsiteY13" fmla="*/ 284917 h 1326455"/>
                  <a:gd name="connsiteX14" fmla="*/ 19380 w 337658"/>
                  <a:gd name="connsiteY14" fmla="*/ 114634 h 1326455"/>
                  <a:gd name="connsiteX15" fmla="*/ 55609 w 337658"/>
                  <a:gd name="connsiteY15" fmla="*/ 89787 h 1326455"/>
                  <a:gd name="connsiteX16" fmla="*/ 65455 w 337658"/>
                  <a:gd name="connsiteY16" fmla="*/ 86490 h 1326455"/>
                  <a:gd name="connsiteX17" fmla="*/ 72521 w 337658"/>
                  <a:gd name="connsiteY17" fmla="*/ 72960 h 1326455"/>
                  <a:gd name="connsiteX18" fmla="*/ 103810 w 337658"/>
                  <a:gd name="connsiteY18" fmla="*/ 56230 h 1326455"/>
                  <a:gd name="connsiteX19" fmla="*/ 122404 w 337658"/>
                  <a:gd name="connsiteY19" fmla="*/ 66173 h 1326455"/>
                  <a:gd name="connsiteX20" fmla="*/ 122528 w 337658"/>
                  <a:gd name="connsiteY20" fmla="*/ 65376 h 1326455"/>
                  <a:gd name="connsiteX21" fmla="*/ 163300 w 337658"/>
                  <a:gd name="connsiteY21" fmla="*/ 30490 h 1326455"/>
                  <a:gd name="connsiteX22" fmla="*/ 190208 w 337658"/>
                  <a:gd name="connsiteY22" fmla="*/ 44877 h 1326455"/>
                  <a:gd name="connsiteX23" fmla="*/ 192472 w 337658"/>
                  <a:gd name="connsiteY23" fmla="*/ 43628 h 1326455"/>
                  <a:gd name="connsiteX24" fmla="*/ 223429 w 337658"/>
                  <a:gd name="connsiteY24" fmla="*/ 3 h 1326455"/>
                  <a:gd name="connsiteX0" fmla="*/ 223429 w 346005"/>
                  <a:gd name="connsiteY0" fmla="*/ 3 h 1326455"/>
                  <a:gd name="connsiteX1" fmla="*/ 266098 w 346005"/>
                  <a:gd name="connsiteY1" fmla="*/ 43771 h 1326455"/>
                  <a:gd name="connsiteX2" fmla="*/ 281076 w 346005"/>
                  <a:gd name="connsiteY2" fmla="*/ 133457 h 1326455"/>
                  <a:gd name="connsiteX3" fmla="*/ 333463 w 346005"/>
                  <a:gd name="connsiteY3" fmla="*/ 220742 h 1326455"/>
                  <a:gd name="connsiteX4" fmla="*/ 278330 w 346005"/>
                  <a:gd name="connsiteY4" fmla="*/ 328439 h 1326455"/>
                  <a:gd name="connsiteX5" fmla="*/ 244900 w 346005"/>
                  <a:gd name="connsiteY5" fmla="*/ 376389 h 1326455"/>
                  <a:gd name="connsiteX6" fmla="*/ 277689 w 346005"/>
                  <a:gd name="connsiteY6" fmla="*/ 1181320 h 1326455"/>
                  <a:gd name="connsiteX7" fmla="*/ 160064 w 346005"/>
                  <a:gd name="connsiteY7" fmla="*/ 1326455 h 1326455"/>
                  <a:gd name="connsiteX8" fmla="*/ 160065 w 346005"/>
                  <a:gd name="connsiteY8" fmla="*/ 1326454 h 1326455"/>
                  <a:gd name="connsiteX9" fmla="*/ 42440 w 346005"/>
                  <a:gd name="connsiteY9" fmla="*/ 1181319 h 1326455"/>
                  <a:gd name="connsiteX10" fmla="*/ 83670 w 346005"/>
                  <a:gd name="connsiteY10" fmla="*/ 389217 h 1326455"/>
                  <a:gd name="connsiteX11" fmla="*/ 81424 w 346005"/>
                  <a:gd name="connsiteY11" fmla="*/ 389294 h 1326455"/>
                  <a:gd name="connsiteX12" fmla="*/ 53741 w 346005"/>
                  <a:gd name="connsiteY12" fmla="*/ 382037 h 1326455"/>
                  <a:gd name="connsiteX13" fmla="*/ 4164 w 346005"/>
                  <a:gd name="connsiteY13" fmla="*/ 284917 h 1326455"/>
                  <a:gd name="connsiteX14" fmla="*/ 19380 w 346005"/>
                  <a:gd name="connsiteY14" fmla="*/ 114634 h 1326455"/>
                  <a:gd name="connsiteX15" fmla="*/ 55609 w 346005"/>
                  <a:gd name="connsiteY15" fmla="*/ 89787 h 1326455"/>
                  <a:gd name="connsiteX16" fmla="*/ 65455 w 346005"/>
                  <a:gd name="connsiteY16" fmla="*/ 86490 h 1326455"/>
                  <a:gd name="connsiteX17" fmla="*/ 72521 w 346005"/>
                  <a:gd name="connsiteY17" fmla="*/ 72960 h 1326455"/>
                  <a:gd name="connsiteX18" fmla="*/ 103810 w 346005"/>
                  <a:gd name="connsiteY18" fmla="*/ 56230 h 1326455"/>
                  <a:gd name="connsiteX19" fmla="*/ 122404 w 346005"/>
                  <a:gd name="connsiteY19" fmla="*/ 66173 h 1326455"/>
                  <a:gd name="connsiteX20" fmla="*/ 122528 w 346005"/>
                  <a:gd name="connsiteY20" fmla="*/ 65376 h 1326455"/>
                  <a:gd name="connsiteX21" fmla="*/ 163300 w 346005"/>
                  <a:gd name="connsiteY21" fmla="*/ 30490 h 1326455"/>
                  <a:gd name="connsiteX22" fmla="*/ 190208 w 346005"/>
                  <a:gd name="connsiteY22" fmla="*/ 44877 h 1326455"/>
                  <a:gd name="connsiteX23" fmla="*/ 192472 w 346005"/>
                  <a:gd name="connsiteY23" fmla="*/ 43628 h 1326455"/>
                  <a:gd name="connsiteX24" fmla="*/ 223429 w 346005"/>
                  <a:gd name="connsiteY24" fmla="*/ 3 h 1326455"/>
                  <a:gd name="connsiteX0" fmla="*/ 223429 w 335821"/>
                  <a:gd name="connsiteY0" fmla="*/ 3 h 1326455"/>
                  <a:gd name="connsiteX1" fmla="*/ 266098 w 335821"/>
                  <a:gd name="connsiteY1" fmla="*/ 43771 h 1326455"/>
                  <a:gd name="connsiteX2" fmla="*/ 276314 w 335821"/>
                  <a:gd name="connsiteY2" fmla="*/ 140937 h 1326455"/>
                  <a:gd name="connsiteX3" fmla="*/ 333463 w 335821"/>
                  <a:gd name="connsiteY3" fmla="*/ 220742 h 1326455"/>
                  <a:gd name="connsiteX4" fmla="*/ 278330 w 335821"/>
                  <a:gd name="connsiteY4" fmla="*/ 328439 h 1326455"/>
                  <a:gd name="connsiteX5" fmla="*/ 244900 w 335821"/>
                  <a:gd name="connsiteY5" fmla="*/ 376389 h 1326455"/>
                  <a:gd name="connsiteX6" fmla="*/ 277689 w 335821"/>
                  <a:gd name="connsiteY6" fmla="*/ 1181320 h 1326455"/>
                  <a:gd name="connsiteX7" fmla="*/ 160064 w 335821"/>
                  <a:gd name="connsiteY7" fmla="*/ 1326455 h 1326455"/>
                  <a:gd name="connsiteX8" fmla="*/ 160065 w 335821"/>
                  <a:gd name="connsiteY8" fmla="*/ 1326454 h 1326455"/>
                  <a:gd name="connsiteX9" fmla="*/ 42440 w 335821"/>
                  <a:gd name="connsiteY9" fmla="*/ 1181319 h 1326455"/>
                  <a:gd name="connsiteX10" fmla="*/ 83670 w 335821"/>
                  <a:gd name="connsiteY10" fmla="*/ 389217 h 1326455"/>
                  <a:gd name="connsiteX11" fmla="*/ 81424 w 335821"/>
                  <a:gd name="connsiteY11" fmla="*/ 389294 h 1326455"/>
                  <a:gd name="connsiteX12" fmla="*/ 53741 w 335821"/>
                  <a:gd name="connsiteY12" fmla="*/ 382037 h 1326455"/>
                  <a:gd name="connsiteX13" fmla="*/ 4164 w 335821"/>
                  <a:gd name="connsiteY13" fmla="*/ 284917 h 1326455"/>
                  <a:gd name="connsiteX14" fmla="*/ 19380 w 335821"/>
                  <a:gd name="connsiteY14" fmla="*/ 114634 h 1326455"/>
                  <a:gd name="connsiteX15" fmla="*/ 55609 w 335821"/>
                  <a:gd name="connsiteY15" fmla="*/ 89787 h 1326455"/>
                  <a:gd name="connsiteX16" fmla="*/ 65455 w 335821"/>
                  <a:gd name="connsiteY16" fmla="*/ 86490 h 1326455"/>
                  <a:gd name="connsiteX17" fmla="*/ 72521 w 335821"/>
                  <a:gd name="connsiteY17" fmla="*/ 72960 h 1326455"/>
                  <a:gd name="connsiteX18" fmla="*/ 103810 w 335821"/>
                  <a:gd name="connsiteY18" fmla="*/ 56230 h 1326455"/>
                  <a:gd name="connsiteX19" fmla="*/ 122404 w 335821"/>
                  <a:gd name="connsiteY19" fmla="*/ 66173 h 1326455"/>
                  <a:gd name="connsiteX20" fmla="*/ 122528 w 335821"/>
                  <a:gd name="connsiteY20" fmla="*/ 65376 h 1326455"/>
                  <a:gd name="connsiteX21" fmla="*/ 163300 w 335821"/>
                  <a:gd name="connsiteY21" fmla="*/ 30490 h 1326455"/>
                  <a:gd name="connsiteX22" fmla="*/ 190208 w 335821"/>
                  <a:gd name="connsiteY22" fmla="*/ 44877 h 1326455"/>
                  <a:gd name="connsiteX23" fmla="*/ 192472 w 335821"/>
                  <a:gd name="connsiteY23" fmla="*/ 43628 h 1326455"/>
                  <a:gd name="connsiteX24" fmla="*/ 223429 w 335821"/>
                  <a:gd name="connsiteY24" fmla="*/ 3 h 1326455"/>
                  <a:gd name="connsiteX0" fmla="*/ 223429 w 333532"/>
                  <a:gd name="connsiteY0" fmla="*/ 3 h 1326455"/>
                  <a:gd name="connsiteX1" fmla="*/ 266098 w 333532"/>
                  <a:gd name="connsiteY1" fmla="*/ 43771 h 1326455"/>
                  <a:gd name="connsiteX2" fmla="*/ 276314 w 333532"/>
                  <a:gd name="connsiteY2" fmla="*/ 140937 h 1326455"/>
                  <a:gd name="connsiteX3" fmla="*/ 333463 w 333532"/>
                  <a:gd name="connsiteY3" fmla="*/ 220742 h 1326455"/>
                  <a:gd name="connsiteX4" fmla="*/ 278330 w 333532"/>
                  <a:gd name="connsiteY4" fmla="*/ 328439 h 1326455"/>
                  <a:gd name="connsiteX5" fmla="*/ 244900 w 333532"/>
                  <a:gd name="connsiteY5" fmla="*/ 376389 h 1326455"/>
                  <a:gd name="connsiteX6" fmla="*/ 277689 w 333532"/>
                  <a:gd name="connsiteY6" fmla="*/ 1181320 h 1326455"/>
                  <a:gd name="connsiteX7" fmla="*/ 160064 w 333532"/>
                  <a:gd name="connsiteY7" fmla="*/ 1326455 h 1326455"/>
                  <a:gd name="connsiteX8" fmla="*/ 160065 w 333532"/>
                  <a:gd name="connsiteY8" fmla="*/ 1326454 h 1326455"/>
                  <a:gd name="connsiteX9" fmla="*/ 42440 w 333532"/>
                  <a:gd name="connsiteY9" fmla="*/ 1181319 h 1326455"/>
                  <a:gd name="connsiteX10" fmla="*/ 83670 w 333532"/>
                  <a:gd name="connsiteY10" fmla="*/ 389217 h 1326455"/>
                  <a:gd name="connsiteX11" fmla="*/ 81424 w 333532"/>
                  <a:gd name="connsiteY11" fmla="*/ 389294 h 1326455"/>
                  <a:gd name="connsiteX12" fmla="*/ 53741 w 333532"/>
                  <a:gd name="connsiteY12" fmla="*/ 382037 h 1326455"/>
                  <a:gd name="connsiteX13" fmla="*/ 4164 w 333532"/>
                  <a:gd name="connsiteY13" fmla="*/ 284917 h 1326455"/>
                  <a:gd name="connsiteX14" fmla="*/ 19380 w 333532"/>
                  <a:gd name="connsiteY14" fmla="*/ 114634 h 1326455"/>
                  <a:gd name="connsiteX15" fmla="*/ 55609 w 333532"/>
                  <a:gd name="connsiteY15" fmla="*/ 89787 h 1326455"/>
                  <a:gd name="connsiteX16" fmla="*/ 65455 w 333532"/>
                  <a:gd name="connsiteY16" fmla="*/ 86490 h 1326455"/>
                  <a:gd name="connsiteX17" fmla="*/ 72521 w 333532"/>
                  <a:gd name="connsiteY17" fmla="*/ 72960 h 1326455"/>
                  <a:gd name="connsiteX18" fmla="*/ 103810 w 333532"/>
                  <a:gd name="connsiteY18" fmla="*/ 56230 h 1326455"/>
                  <a:gd name="connsiteX19" fmla="*/ 122404 w 333532"/>
                  <a:gd name="connsiteY19" fmla="*/ 66173 h 1326455"/>
                  <a:gd name="connsiteX20" fmla="*/ 122528 w 333532"/>
                  <a:gd name="connsiteY20" fmla="*/ 65376 h 1326455"/>
                  <a:gd name="connsiteX21" fmla="*/ 163300 w 333532"/>
                  <a:gd name="connsiteY21" fmla="*/ 30490 h 1326455"/>
                  <a:gd name="connsiteX22" fmla="*/ 190208 w 333532"/>
                  <a:gd name="connsiteY22" fmla="*/ 44877 h 1326455"/>
                  <a:gd name="connsiteX23" fmla="*/ 192472 w 333532"/>
                  <a:gd name="connsiteY23" fmla="*/ 43628 h 1326455"/>
                  <a:gd name="connsiteX24" fmla="*/ 223429 w 333532"/>
                  <a:gd name="connsiteY24" fmla="*/ 3 h 1326455"/>
                  <a:gd name="connsiteX0" fmla="*/ 223429 w 333484"/>
                  <a:gd name="connsiteY0" fmla="*/ 3 h 1326455"/>
                  <a:gd name="connsiteX1" fmla="*/ 266098 w 333484"/>
                  <a:gd name="connsiteY1" fmla="*/ 43771 h 1326455"/>
                  <a:gd name="connsiteX2" fmla="*/ 271551 w 333484"/>
                  <a:gd name="connsiteY2" fmla="*/ 111011 h 1326455"/>
                  <a:gd name="connsiteX3" fmla="*/ 333463 w 333484"/>
                  <a:gd name="connsiteY3" fmla="*/ 220742 h 1326455"/>
                  <a:gd name="connsiteX4" fmla="*/ 278330 w 333484"/>
                  <a:gd name="connsiteY4" fmla="*/ 328439 h 1326455"/>
                  <a:gd name="connsiteX5" fmla="*/ 244900 w 333484"/>
                  <a:gd name="connsiteY5" fmla="*/ 376389 h 1326455"/>
                  <a:gd name="connsiteX6" fmla="*/ 277689 w 333484"/>
                  <a:gd name="connsiteY6" fmla="*/ 1181320 h 1326455"/>
                  <a:gd name="connsiteX7" fmla="*/ 160064 w 333484"/>
                  <a:gd name="connsiteY7" fmla="*/ 1326455 h 1326455"/>
                  <a:gd name="connsiteX8" fmla="*/ 160065 w 333484"/>
                  <a:gd name="connsiteY8" fmla="*/ 1326454 h 1326455"/>
                  <a:gd name="connsiteX9" fmla="*/ 42440 w 333484"/>
                  <a:gd name="connsiteY9" fmla="*/ 1181319 h 1326455"/>
                  <a:gd name="connsiteX10" fmla="*/ 83670 w 333484"/>
                  <a:gd name="connsiteY10" fmla="*/ 389217 h 1326455"/>
                  <a:gd name="connsiteX11" fmla="*/ 81424 w 333484"/>
                  <a:gd name="connsiteY11" fmla="*/ 389294 h 1326455"/>
                  <a:gd name="connsiteX12" fmla="*/ 53741 w 333484"/>
                  <a:gd name="connsiteY12" fmla="*/ 382037 h 1326455"/>
                  <a:gd name="connsiteX13" fmla="*/ 4164 w 333484"/>
                  <a:gd name="connsiteY13" fmla="*/ 284917 h 1326455"/>
                  <a:gd name="connsiteX14" fmla="*/ 19380 w 333484"/>
                  <a:gd name="connsiteY14" fmla="*/ 114634 h 1326455"/>
                  <a:gd name="connsiteX15" fmla="*/ 55609 w 333484"/>
                  <a:gd name="connsiteY15" fmla="*/ 89787 h 1326455"/>
                  <a:gd name="connsiteX16" fmla="*/ 65455 w 333484"/>
                  <a:gd name="connsiteY16" fmla="*/ 86490 h 1326455"/>
                  <a:gd name="connsiteX17" fmla="*/ 72521 w 333484"/>
                  <a:gd name="connsiteY17" fmla="*/ 72960 h 1326455"/>
                  <a:gd name="connsiteX18" fmla="*/ 103810 w 333484"/>
                  <a:gd name="connsiteY18" fmla="*/ 56230 h 1326455"/>
                  <a:gd name="connsiteX19" fmla="*/ 122404 w 333484"/>
                  <a:gd name="connsiteY19" fmla="*/ 66173 h 1326455"/>
                  <a:gd name="connsiteX20" fmla="*/ 122528 w 333484"/>
                  <a:gd name="connsiteY20" fmla="*/ 65376 h 1326455"/>
                  <a:gd name="connsiteX21" fmla="*/ 163300 w 333484"/>
                  <a:gd name="connsiteY21" fmla="*/ 30490 h 1326455"/>
                  <a:gd name="connsiteX22" fmla="*/ 190208 w 333484"/>
                  <a:gd name="connsiteY22" fmla="*/ 44877 h 1326455"/>
                  <a:gd name="connsiteX23" fmla="*/ 192472 w 333484"/>
                  <a:gd name="connsiteY23" fmla="*/ 43628 h 1326455"/>
                  <a:gd name="connsiteX24" fmla="*/ 223429 w 333484"/>
                  <a:gd name="connsiteY24" fmla="*/ 3 h 1326455"/>
                  <a:gd name="connsiteX0" fmla="*/ 223429 w 344761"/>
                  <a:gd name="connsiteY0" fmla="*/ 3 h 1326455"/>
                  <a:gd name="connsiteX1" fmla="*/ 266098 w 344761"/>
                  <a:gd name="connsiteY1" fmla="*/ 43771 h 1326455"/>
                  <a:gd name="connsiteX2" fmla="*/ 271551 w 344761"/>
                  <a:gd name="connsiteY2" fmla="*/ 111011 h 1326455"/>
                  <a:gd name="connsiteX3" fmla="*/ 333463 w 344761"/>
                  <a:gd name="connsiteY3" fmla="*/ 220742 h 1326455"/>
                  <a:gd name="connsiteX4" fmla="*/ 278330 w 344761"/>
                  <a:gd name="connsiteY4" fmla="*/ 328439 h 1326455"/>
                  <a:gd name="connsiteX5" fmla="*/ 244900 w 344761"/>
                  <a:gd name="connsiteY5" fmla="*/ 376389 h 1326455"/>
                  <a:gd name="connsiteX6" fmla="*/ 277689 w 344761"/>
                  <a:gd name="connsiteY6" fmla="*/ 1181320 h 1326455"/>
                  <a:gd name="connsiteX7" fmla="*/ 160064 w 344761"/>
                  <a:gd name="connsiteY7" fmla="*/ 1326455 h 1326455"/>
                  <a:gd name="connsiteX8" fmla="*/ 160065 w 344761"/>
                  <a:gd name="connsiteY8" fmla="*/ 1326454 h 1326455"/>
                  <a:gd name="connsiteX9" fmla="*/ 42440 w 344761"/>
                  <a:gd name="connsiteY9" fmla="*/ 1181319 h 1326455"/>
                  <a:gd name="connsiteX10" fmla="*/ 83670 w 344761"/>
                  <a:gd name="connsiteY10" fmla="*/ 389217 h 1326455"/>
                  <a:gd name="connsiteX11" fmla="*/ 81424 w 344761"/>
                  <a:gd name="connsiteY11" fmla="*/ 389294 h 1326455"/>
                  <a:gd name="connsiteX12" fmla="*/ 53741 w 344761"/>
                  <a:gd name="connsiteY12" fmla="*/ 382037 h 1326455"/>
                  <a:gd name="connsiteX13" fmla="*/ 4164 w 344761"/>
                  <a:gd name="connsiteY13" fmla="*/ 284917 h 1326455"/>
                  <a:gd name="connsiteX14" fmla="*/ 19380 w 344761"/>
                  <a:gd name="connsiteY14" fmla="*/ 114634 h 1326455"/>
                  <a:gd name="connsiteX15" fmla="*/ 55609 w 344761"/>
                  <a:gd name="connsiteY15" fmla="*/ 89787 h 1326455"/>
                  <a:gd name="connsiteX16" fmla="*/ 65455 w 344761"/>
                  <a:gd name="connsiteY16" fmla="*/ 86490 h 1326455"/>
                  <a:gd name="connsiteX17" fmla="*/ 72521 w 344761"/>
                  <a:gd name="connsiteY17" fmla="*/ 72960 h 1326455"/>
                  <a:gd name="connsiteX18" fmla="*/ 103810 w 344761"/>
                  <a:gd name="connsiteY18" fmla="*/ 56230 h 1326455"/>
                  <a:gd name="connsiteX19" fmla="*/ 122404 w 344761"/>
                  <a:gd name="connsiteY19" fmla="*/ 66173 h 1326455"/>
                  <a:gd name="connsiteX20" fmla="*/ 122528 w 344761"/>
                  <a:gd name="connsiteY20" fmla="*/ 65376 h 1326455"/>
                  <a:gd name="connsiteX21" fmla="*/ 163300 w 344761"/>
                  <a:gd name="connsiteY21" fmla="*/ 30490 h 1326455"/>
                  <a:gd name="connsiteX22" fmla="*/ 190208 w 344761"/>
                  <a:gd name="connsiteY22" fmla="*/ 44877 h 1326455"/>
                  <a:gd name="connsiteX23" fmla="*/ 192472 w 344761"/>
                  <a:gd name="connsiteY23" fmla="*/ 43628 h 1326455"/>
                  <a:gd name="connsiteX24" fmla="*/ 223429 w 344761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192472 w 356393"/>
                  <a:gd name="connsiteY23" fmla="*/ 43628 h 1326455"/>
                  <a:gd name="connsiteX24" fmla="*/ 223429 w 356393"/>
                  <a:gd name="connsiteY24" fmla="*/ 3 h 1326455"/>
                  <a:gd name="connsiteX0" fmla="*/ 223429 w 356393"/>
                  <a:gd name="connsiteY0" fmla="*/ 3 h 1326455"/>
                  <a:gd name="connsiteX1" fmla="*/ 266098 w 356393"/>
                  <a:gd name="connsiteY1" fmla="*/ 43771 h 1326455"/>
                  <a:gd name="connsiteX2" fmla="*/ 271551 w 356393"/>
                  <a:gd name="connsiteY2" fmla="*/ 111011 h 1326455"/>
                  <a:gd name="connsiteX3" fmla="*/ 333463 w 356393"/>
                  <a:gd name="connsiteY3" fmla="*/ 220742 h 1326455"/>
                  <a:gd name="connsiteX4" fmla="*/ 278330 w 356393"/>
                  <a:gd name="connsiteY4" fmla="*/ 328439 h 1326455"/>
                  <a:gd name="connsiteX5" fmla="*/ 244900 w 356393"/>
                  <a:gd name="connsiteY5" fmla="*/ 376389 h 1326455"/>
                  <a:gd name="connsiteX6" fmla="*/ 277689 w 356393"/>
                  <a:gd name="connsiteY6" fmla="*/ 1181320 h 1326455"/>
                  <a:gd name="connsiteX7" fmla="*/ 160064 w 356393"/>
                  <a:gd name="connsiteY7" fmla="*/ 1326455 h 1326455"/>
                  <a:gd name="connsiteX8" fmla="*/ 160065 w 356393"/>
                  <a:gd name="connsiteY8" fmla="*/ 1326454 h 1326455"/>
                  <a:gd name="connsiteX9" fmla="*/ 42440 w 356393"/>
                  <a:gd name="connsiteY9" fmla="*/ 1181319 h 1326455"/>
                  <a:gd name="connsiteX10" fmla="*/ 83670 w 356393"/>
                  <a:gd name="connsiteY10" fmla="*/ 389217 h 1326455"/>
                  <a:gd name="connsiteX11" fmla="*/ 81424 w 356393"/>
                  <a:gd name="connsiteY11" fmla="*/ 389294 h 1326455"/>
                  <a:gd name="connsiteX12" fmla="*/ 53741 w 356393"/>
                  <a:gd name="connsiteY12" fmla="*/ 382037 h 1326455"/>
                  <a:gd name="connsiteX13" fmla="*/ 4164 w 356393"/>
                  <a:gd name="connsiteY13" fmla="*/ 284917 h 1326455"/>
                  <a:gd name="connsiteX14" fmla="*/ 19380 w 356393"/>
                  <a:gd name="connsiteY14" fmla="*/ 114634 h 1326455"/>
                  <a:gd name="connsiteX15" fmla="*/ 55609 w 356393"/>
                  <a:gd name="connsiteY15" fmla="*/ 89787 h 1326455"/>
                  <a:gd name="connsiteX16" fmla="*/ 65455 w 356393"/>
                  <a:gd name="connsiteY16" fmla="*/ 86490 h 1326455"/>
                  <a:gd name="connsiteX17" fmla="*/ 72521 w 356393"/>
                  <a:gd name="connsiteY17" fmla="*/ 72960 h 1326455"/>
                  <a:gd name="connsiteX18" fmla="*/ 103810 w 356393"/>
                  <a:gd name="connsiteY18" fmla="*/ 56230 h 1326455"/>
                  <a:gd name="connsiteX19" fmla="*/ 122404 w 356393"/>
                  <a:gd name="connsiteY19" fmla="*/ 66173 h 1326455"/>
                  <a:gd name="connsiteX20" fmla="*/ 122528 w 356393"/>
                  <a:gd name="connsiteY20" fmla="*/ 65376 h 1326455"/>
                  <a:gd name="connsiteX21" fmla="*/ 163300 w 356393"/>
                  <a:gd name="connsiteY21" fmla="*/ 30490 h 1326455"/>
                  <a:gd name="connsiteX22" fmla="*/ 190208 w 356393"/>
                  <a:gd name="connsiteY22" fmla="*/ 44877 h 1326455"/>
                  <a:gd name="connsiteX23" fmla="*/ 223429 w 356393"/>
                  <a:gd name="connsiteY23" fmla="*/ 3 h 1326455"/>
                  <a:gd name="connsiteX0" fmla="*/ 223429 w 356393"/>
                  <a:gd name="connsiteY0" fmla="*/ 138 h 1326590"/>
                  <a:gd name="connsiteX1" fmla="*/ 266098 w 356393"/>
                  <a:gd name="connsiteY1" fmla="*/ 43906 h 1326590"/>
                  <a:gd name="connsiteX2" fmla="*/ 271551 w 356393"/>
                  <a:gd name="connsiteY2" fmla="*/ 111146 h 1326590"/>
                  <a:gd name="connsiteX3" fmla="*/ 333463 w 356393"/>
                  <a:gd name="connsiteY3" fmla="*/ 220877 h 1326590"/>
                  <a:gd name="connsiteX4" fmla="*/ 278330 w 356393"/>
                  <a:gd name="connsiteY4" fmla="*/ 328574 h 1326590"/>
                  <a:gd name="connsiteX5" fmla="*/ 244900 w 356393"/>
                  <a:gd name="connsiteY5" fmla="*/ 376524 h 1326590"/>
                  <a:gd name="connsiteX6" fmla="*/ 277689 w 356393"/>
                  <a:gd name="connsiteY6" fmla="*/ 1181455 h 1326590"/>
                  <a:gd name="connsiteX7" fmla="*/ 160064 w 356393"/>
                  <a:gd name="connsiteY7" fmla="*/ 1326590 h 1326590"/>
                  <a:gd name="connsiteX8" fmla="*/ 160065 w 356393"/>
                  <a:gd name="connsiteY8" fmla="*/ 1326589 h 1326590"/>
                  <a:gd name="connsiteX9" fmla="*/ 42440 w 356393"/>
                  <a:gd name="connsiteY9" fmla="*/ 1181454 h 1326590"/>
                  <a:gd name="connsiteX10" fmla="*/ 83670 w 356393"/>
                  <a:gd name="connsiteY10" fmla="*/ 389352 h 1326590"/>
                  <a:gd name="connsiteX11" fmla="*/ 81424 w 356393"/>
                  <a:gd name="connsiteY11" fmla="*/ 389429 h 1326590"/>
                  <a:gd name="connsiteX12" fmla="*/ 53741 w 356393"/>
                  <a:gd name="connsiteY12" fmla="*/ 382172 h 1326590"/>
                  <a:gd name="connsiteX13" fmla="*/ 4164 w 356393"/>
                  <a:gd name="connsiteY13" fmla="*/ 285052 h 1326590"/>
                  <a:gd name="connsiteX14" fmla="*/ 19380 w 356393"/>
                  <a:gd name="connsiteY14" fmla="*/ 114769 h 1326590"/>
                  <a:gd name="connsiteX15" fmla="*/ 55609 w 356393"/>
                  <a:gd name="connsiteY15" fmla="*/ 89922 h 1326590"/>
                  <a:gd name="connsiteX16" fmla="*/ 65455 w 356393"/>
                  <a:gd name="connsiteY16" fmla="*/ 86625 h 1326590"/>
                  <a:gd name="connsiteX17" fmla="*/ 72521 w 356393"/>
                  <a:gd name="connsiteY17" fmla="*/ 73095 h 1326590"/>
                  <a:gd name="connsiteX18" fmla="*/ 103810 w 356393"/>
                  <a:gd name="connsiteY18" fmla="*/ 56365 h 1326590"/>
                  <a:gd name="connsiteX19" fmla="*/ 122404 w 356393"/>
                  <a:gd name="connsiteY19" fmla="*/ 66308 h 1326590"/>
                  <a:gd name="connsiteX20" fmla="*/ 122528 w 356393"/>
                  <a:gd name="connsiteY20" fmla="*/ 65511 h 1326590"/>
                  <a:gd name="connsiteX21" fmla="*/ 163300 w 356393"/>
                  <a:gd name="connsiteY21" fmla="*/ 30625 h 1326590"/>
                  <a:gd name="connsiteX22" fmla="*/ 190208 w 356393"/>
                  <a:gd name="connsiteY22" fmla="*/ 45012 h 1326590"/>
                  <a:gd name="connsiteX23" fmla="*/ 223429 w 356393"/>
                  <a:gd name="connsiteY23" fmla="*/ 138 h 1326590"/>
                  <a:gd name="connsiteX0" fmla="*/ 223429 w 347369"/>
                  <a:gd name="connsiteY0" fmla="*/ 138 h 1326590"/>
                  <a:gd name="connsiteX1" fmla="*/ 266098 w 347369"/>
                  <a:gd name="connsiteY1" fmla="*/ 43906 h 1326590"/>
                  <a:gd name="connsiteX2" fmla="*/ 276313 w 347369"/>
                  <a:gd name="connsiteY2" fmla="*/ 121122 h 1326590"/>
                  <a:gd name="connsiteX3" fmla="*/ 333463 w 347369"/>
                  <a:gd name="connsiteY3" fmla="*/ 220877 h 1326590"/>
                  <a:gd name="connsiteX4" fmla="*/ 278330 w 347369"/>
                  <a:gd name="connsiteY4" fmla="*/ 328574 h 1326590"/>
                  <a:gd name="connsiteX5" fmla="*/ 244900 w 347369"/>
                  <a:gd name="connsiteY5" fmla="*/ 376524 h 1326590"/>
                  <a:gd name="connsiteX6" fmla="*/ 277689 w 347369"/>
                  <a:gd name="connsiteY6" fmla="*/ 1181455 h 1326590"/>
                  <a:gd name="connsiteX7" fmla="*/ 160064 w 347369"/>
                  <a:gd name="connsiteY7" fmla="*/ 1326590 h 1326590"/>
                  <a:gd name="connsiteX8" fmla="*/ 160065 w 347369"/>
                  <a:gd name="connsiteY8" fmla="*/ 1326589 h 1326590"/>
                  <a:gd name="connsiteX9" fmla="*/ 42440 w 347369"/>
                  <a:gd name="connsiteY9" fmla="*/ 1181454 h 1326590"/>
                  <a:gd name="connsiteX10" fmla="*/ 83670 w 347369"/>
                  <a:gd name="connsiteY10" fmla="*/ 389352 h 1326590"/>
                  <a:gd name="connsiteX11" fmla="*/ 81424 w 347369"/>
                  <a:gd name="connsiteY11" fmla="*/ 389429 h 1326590"/>
                  <a:gd name="connsiteX12" fmla="*/ 53741 w 347369"/>
                  <a:gd name="connsiteY12" fmla="*/ 382172 h 1326590"/>
                  <a:gd name="connsiteX13" fmla="*/ 4164 w 347369"/>
                  <a:gd name="connsiteY13" fmla="*/ 285052 h 1326590"/>
                  <a:gd name="connsiteX14" fmla="*/ 19380 w 347369"/>
                  <a:gd name="connsiteY14" fmla="*/ 114769 h 1326590"/>
                  <a:gd name="connsiteX15" fmla="*/ 55609 w 347369"/>
                  <a:gd name="connsiteY15" fmla="*/ 89922 h 1326590"/>
                  <a:gd name="connsiteX16" fmla="*/ 65455 w 347369"/>
                  <a:gd name="connsiteY16" fmla="*/ 86625 h 1326590"/>
                  <a:gd name="connsiteX17" fmla="*/ 72521 w 347369"/>
                  <a:gd name="connsiteY17" fmla="*/ 73095 h 1326590"/>
                  <a:gd name="connsiteX18" fmla="*/ 103810 w 347369"/>
                  <a:gd name="connsiteY18" fmla="*/ 56365 h 1326590"/>
                  <a:gd name="connsiteX19" fmla="*/ 122404 w 347369"/>
                  <a:gd name="connsiteY19" fmla="*/ 66308 h 1326590"/>
                  <a:gd name="connsiteX20" fmla="*/ 122528 w 347369"/>
                  <a:gd name="connsiteY20" fmla="*/ 65511 h 1326590"/>
                  <a:gd name="connsiteX21" fmla="*/ 163300 w 347369"/>
                  <a:gd name="connsiteY21" fmla="*/ 30625 h 1326590"/>
                  <a:gd name="connsiteX22" fmla="*/ 190208 w 347369"/>
                  <a:gd name="connsiteY22" fmla="*/ 45012 h 1326590"/>
                  <a:gd name="connsiteX23" fmla="*/ 223429 w 347369"/>
                  <a:gd name="connsiteY23" fmla="*/ 138 h 1326590"/>
                  <a:gd name="connsiteX0" fmla="*/ 223429 w 351931"/>
                  <a:gd name="connsiteY0" fmla="*/ 138 h 1326590"/>
                  <a:gd name="connsiteX1" fmla="*/ 266098 w 351931"/>
                  <a:gd name="connsiteY1" fmla="*/ 43906 h 1326590"/>
                  <a:gd name="connsiteX2" fmla="*/ 276313 w 351931"/>
                  <a:gd name="connsiteY2" fmla="*/ 121122 h 1326590"/>
                  <a:gd name="connsiteX3" fmla="*/ 333463 w 351931"/>
                  <a:gd name="connsiteY3" fmla="*/ 220877 h 1326590"/>
                  <a:gd name="connsiteX4" fmla="*/ 278330 w 351931"/>
                  <a:gd name="connsiteY4" fmla="*/ 328574 h 1326590"/>
                  <a:gd name="connsiteX5" fmla="*/ 244900 w 351931"/>
                  <a:gd name="connsiteY5" fmla="*/ 376524 h 1326590"/>
                  <a:gd name="connsiteX6" fmla="*/ 277689 w 351931"/>
                  <a:gd name="connsiteY6" fmla="*/ 1181455 h 1326590"/>
                  <a:gd name="connsiteX7" fmla="*/ 160064 w 351931"/>
                  <a:gd name="connsiteY7" fmla="*/ 1326590 h 1326590"/>
                  <a:gd name="connsiteX8" fmla="*/ 160065 w 351931"/>
                  <a:gd name="connsiteY8" fmla="*/ 1326589 h 1326590"/>
                  <a:gd name="connsiteX9" fmla="*/ 42440 w 351931"/>
                  <a:gd name="connsiteY9" fmla="*/ 1181454 h 1326590"/>
                  <a:gd name="connsiteX10" fmla="*/ 83670 w 351931"/>
                  <a:gd name="connsiteY10" fmla="*/ 389352 h 1326590"/>
                  <a:gd name="connsiteX11" fmla="*/ 81424 w 351931"/>
                  <a:gd name="connsiteY11" fmla="*/ 389429 h 1326590"/>
                  <a:gd name="connsiteX12" fmla="*/ 53741 w 351931"/>
                  <a:gd name="connsiteY12" fmla="*/ 382172 h 1326590"/>
                  <a:gd name="connsiteX13" fmla="*/ 4164 w 351931"/>
                  <a:gd name="connsiteY13" fmla="*/ 285052 h 1326590"/>
                  <a:gd name="connsiteX14" fmla="*/ 19380 w 351931"/>
                  <a:gd name="connsiteY14" fmla="*/ 114769 h 1326590"/>
                  <a:gd name="connsiteX15" fmla="*/ 55609 w 351931"/>
                  <a:gd name="connsiteY15" fmla="*/ 89922 h 1326590"/>
                  <a:gd name="connsiteX16" fmla="*/ 65455 w 351931"/>
                  <a:gd name="connsiteY16" fmla="*/ 86625 h 1326590"/>
                  <a:gd name="connsiteX17" fmla="*/ 72521 w 351931"/>
                  <a:gd name="connsiteY17" fmla="*/ 73095 h 1326590"/>
                  <a:gd name="connsiteX18" fmla="*/ 103810 w 351931"/>
                  <a:gd name="connsiteY18" fmla="*/ 56365 h 1326590"/>
                  <a:gd name="connsiteX19" fmla="*/ 122404 w 351931"/>
                  <a:gd name="connsiteY19" fmla="*/ 66308 h 1326590"/>
                  <a:gd name="connsiteX20" fmla="*/ 122528 w 351931"/>
                  <a:gd name="connsiteY20" fmla="*/ 65511 h 1326590"/>
                  <a:gd name="connsiteX21" fmla="*/ 163300 w 351931"/>
                  <a:gd name="connsiteY21" fmla="*/ 30625 h 1326590"/>
                  <a:gd name="connsiteX22" fmla="*/ 190208 w 351931"/>
                  <a:gd name="connsiteY22" fmla="*/ 45012 h 1326590"/>
                  <a:gd name="connsiteX23" fmla="*/ 223429 w 351931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65455 w 357197"/>
                  <a:gd name="connsiteY16" fmla="*/ 86625 h 1326590"/>
                  <a:gd name="connsiteX17" fmla="*/ 72521 w 357197"/>
                  <a:gd name="connsiteY17" fmla="*/ 73095 h 1326590"/>
                  <a:gd name="connsiteX18" fmla="*/ 103810 w 357197"/>
                  <a:gd name="connsiteY18" fmla="*/ 56365 h 1326590"/>
                  <a:gd name="connsiteX19" fmla="*/ 122404 w 357197"/>
                  <a:gd name="connsiteY19" fmla="*/ 66308 h 1326590"/>
                  <a:gd name="connsiteX20" fmla="*/ 122528 w 357197"/>
                  <a:gd name="connsiteY20" fmla="*/ 65511 h 1326590"/>
                  <a:gd name="connsiteX21" fmla="*/ 163300 w 357197"/>
                  <a:gd name="connsiteY21" fmla="*/ 30625 h 1326590"/>
                  <a:gd name="connsiteX22" fmla="*/ 190208 w 357197"/>
                  <a:gd name="connsiteY22" fmla="*/ 45012 h 1326590"/>
                  <a:gd name="connsiteX23" fmla="*/ 223429 w 357197"/>
                  <a:gd name="connsiteY23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2521 w 357197"/>
                  <a:gd name="connsiteY16" fmla="*/ 73095 h 1326590"/>
                  <a:gd name="connsiteX17" fmla="*/ 103810 w 357197"/>
                  <a:gd name="connsiteY17" fmla="*/ 56365 h 1326590"/>
                  <a:gd name="connsiteX18" fmla="*/ 122404 w 357197"/>
                  <a:gd name="connsiteY18" fmla="*/ 66308 h 1326590"/>
                  <a:gd name="connsiteX19" fmla="*/ 122528 w 357197"/>
                  <a:gd name="connsiteY19" fmla="*/ 65511 h 1326590"/>
                  <a:gd name="connsiteX20" fmla="*/ 163300 w 357197"/>
                  <a:gd name="connsiteY20" fmla="*/ 30625 h 1326590"/>
                  <a:gd name="connsiteX21" fmla="*/ 190208 w 357197"/>
                  <a:gd name="connsiteY21" fmla="*/ 45012 h 1326590"/>
                  <a:gd name="connsiteX22" fmla="*/ 223429 w 357197"/>
                  <a:gd name="connsiteY22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103810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79567 w 357197"/>
                  <a:gd name="connsiteY16" fmla="*/ 56365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22528 w 357197"/>
                  <a:gd name="connsiteY18" fmla="*/ 65511 h 1326590"/>
                  <a:gd name="connsiteX19" fmla="*/ 163300 w 357197"/>
                  <a:gd name="connsiteY19" fmla="*/ 30625 h 1326590"/>
                  <a:gd name="connsiteX20" fmla="*/ 190208 w 357197"/>
                  <a:gd name="connsiteY20" fmla="*/ 45012 h 1326590"/>
                  <a:gd name="connsiteX21" fmla="*/ 223429 w 357197"/>
                  <a:gd name="connsiteY21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63300 w 357197"/>
                  <a:gd name="connsiteY18" fmla="*/ 30625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6770 w 357197"/>
                  <a:gd name="connsiteY18" fmla="*/ 36396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38 h 1326590"/>
                  <a:gd name="connsiteX1" fmla="*/ 266098 w 357197"/>
                  <a:gd name="connsiteY1" fmla="*/ 43906 h 1326590"/>
                  <a:gd name="connsiteX2" fmla="*/ 276313 w 357197"/>
                  <a:gd name="connsiteY2" fmla="*/ 121122 h 1326590"/>
                  <a:gd name="connsiteX3" fmla="*/ 333463 w 357197"/>
                  <a:gd name="connsiteY3" fmla="*/ 220877 h 1326590"/>
                  <a:gd name="connsiteX4" fmla="*/ 278330 w 357197"/>
                  <a:gd name="connsiteY4" fmla="*/ 328574 h 1326590"/>
                  <a:gd name="connsiteX5" fmla="*/ 244900 w 357197"/>
                  <a:gd name="connsiteY5" fmla="*/ 376524 h 1326590"/>
                  <a:gd name="connsiteX6" fmla="*/ 277689 w 357197"/>
                  <a:gd name="connsiteY6" fmla="*/ 1181455 h 1326590"/>
                  <a:gd name="connsiteX7" fmla="*/ 160064 w 357197"/>
                  <a:gd name="connsiteY7" fmla="*/ 1326590 h 1326590"/>
                  <a:gd name="connsiteX8" fmla="*/ 160065 w 357197"/>
                  <a:gd name="connsiteY8" fmla="*/ 1326589 h 1326590"/>
                  <a:gd name="connsiteX9" fmla="*/ 42440 w 357197"/>
                  <a:gd name="connsiteY9" fmla="*/ 1181454 h 1326590"/>
                  <a:gd name="connsiteX10" fmla="*/ 83670 w 357197"/>
                  <a:gd name="connsiteY10" fmla="*/ 389352 h 1326590"/>
                  <a:gd name="connsiteX11" fmla="*/ 81424 w 357197"/>
                  <a:gd name="connsiteY11" fmla="*/ 389429 h 1326590"/>
                  <a:gd name="connsiteX12" fmla="*/ 53741 w 357197"/>
                  <a:gd name="connsiteY12" fmla="*/ 382172 h 1326590"/>
                  <a:gd name="connsiteX13" fmla="*/ 4164 w 357197"/>
                  <a:gd name="connsiteY13" fmla="*/ 285052 h 1326590"/>
                  <a:gd name="connsiteX14" fmla="*/ 19380 w 357197"/>
                  <a:gd name="connsiteY14" fmla="*/ 114769 h 1326590"/>
                  <a:gd name="connsiteX15" fmla="*/ 55609 w 357197"/>
                  <a:gd name="connsiteY15" fmla="*/ 89922 h 1326590"/>
                  <a:gd name="connsiteX16" fmla="*/ 82873 w 357197"/>
                  <a:gd name="connsiteY16" fmla="*/ 57519 h 1326590"/>
                  <a:gd name="connsiteX17" fmla="*/ 122404 w 357197"/>
                  <a:gd name="connsiteY17" fmla="*/ 66308 h 1326590"/>
                  <a:gd name="connsiteX18" fmla="*/ 147872 w 357197"/>
                  <a:gd name="connsiteY18" fmla="*/ 31780 h 1326590"/>
                  <a:gd name="connsiteX19" fmla="*/ 190208 w 357197"/>
                  <a:gd name="connsiteY19" fmla="*/ 45012 h 1326590"/>
                  <a:gd name="connsiteX20" fmla="*/ 223429 w 357197"/>
                  <a:gd name="connsiteY20" fmla="*/ 138 h 1326590"/>
                  <a:gd name="connsiteX0" fmla="*/ 223429 w 357197"/>
                  <a:gd name="connsiteY0" fmla="*/ 166 h 1326618"/>
                  <a:gd name="connsiteX1" fmla="*/ 266098 w 357197"/>
                  <a:gd name="connsiteY1" fmla="*/ 43934 h 1326618"/>
                  <a:gd name="connsiteX2" fmla="*/ 276313 w 357197"/>
                  <a:gd name="connsiteY2" fmla="*/ 121150 h 1326618"/>
                  <a:gd name="connsiteX3" fmla="*/ 333463 w 357197"/>
                  <a:gd name="connsiteY3" fmla="*/ 220905 h 1326618"/>
                  <a:gd name="connsiteX4" fmla="*/ 278330 w 357197"/>
                  <a:gd name="connsiteY4" fmla="*/ 328602 h 1326618"/>
                  <a:gd name="connsiteX5" fmla="*/ 244900 w 357197"/>
                  <a:gd name="connsiteY5" fmla="*/ 376552 h 1326618"/>
                  <a:gd name="connsiteX6" fmla="*/ 277689 w 357197"/>
                  <a:gd name="connsiteY6" fmla="*/ 1181483 h 1326618"/>
                  <a:gd name="connsiteX7" fmla="*/ 160064 w 357197"/>
                  <a:gd name="connsiteY7" fmla="*/ 1326618 h 1326618"/>
                  <a:gd name="connsiteX8" fmla="*/ 160065 w 357197"/>
                  <a:gd name="connsiteY8" fmla="*/ 1326617 h 1326618"/>
                  <a:gd name="connsiteX9" fmla="*/ 42440 w 357197"/>
                  <a:gd name="connsiteY9" fmla="*/ 1181482 h 1326618"/>
                  <a:gd name="connsiteX10" fmla="*/ 83670 w 357197"/>
                  <a:gd name="connsiteY10" fmla="*/ 389380 h 1326618"/>
                  <a:gd name="connsiteX11" fmla="*/ 81424 w 357197"/>
                  <a:gd name="connsiteY11" fmla="*/ 389457 h 1326618"/>
                  <a:gd name="connsiteX12" fmla="*/ 53741 w 357197"/>
                  <a:gd name="connsiteY12" fmla="*/ 382200 h 1326618"/>
                  <a:gd name="connsiteX13" fmla="*/ 4164 w 357197"/>
                  <a:gd name="connsiteY13" fmla="*/ 285080 h 1326618"/>
                  <a:gd name="connsiteX14" fmla="*/ 19380 w 357197"/>
                  <a:gd name="connsiteY14" fmla="*/ 114797 h 1326618"/>
                  <a:gd name="connsiteX15" fmla="*/ 55609 w 357197"/>
                  <a:gd name="connsiteY15" fmla="*/ 89950 h 1326618"/>
                  <a:gd name="connsiteX16" fmla="*/ 82873 w 357197"/>
                  <a:gd name="connsiteY16" fmla="*/ 57547 h 1326618"/>
                  <a:gd name="connsiteX17" fmla="*/ 122404 w 357197"/>
                  <a:gd name="connsiteY17" fmla="*/ 66336 h 1326618"/>
                  <a:gd name="connsiteX18" fmla="*/ 147872 w 357197"/>
                  <a:gd name="connsiteY18" fmla="*/ 31808 h 1326618"/>
                  <a:gd name="connsiteX19" fmla="*/ 190208 w 357197"/>
                  <a:gd name="connsiteY19" fmla="*/ 45040 h 1326618"/>
                  <a:gd name="connsiteX20" fmla="*/ 223429 w 357197"/>
                  <a:gd name="connsiteY20" fmla="*/ 166 h 1326618"/>
                  <a:gd name="connsiteX0" fmla="*/ 223429 w 357197"/>
                  <a:gd name="connsiteY0" fmla="*/ 2 h 1326454"/>
                  <a:gd name="connsiteX1" fmla="*/ 259486 w 357197"/>
                  <a:gd name="connsiteY1" fmla="*/ 43770 h 1326454"/>
                  <a:gd name="connsiteX2" fmla="*/ 276313 w 357197"/>
                  <a:gd name="connsiteY2" fmla="*/ 120986 h 1326454"/>
                  <a:gd name="connsiteX3" fmla="*/ 333463 w 357197"/>
                  <a:gd name="connsiteY3" fmla="*/ 220741 h 1326454"/>
                  <a:gd name="connsiteX4" fmla="*/ 278330 w 357197"/>
                  <a:gd name="connsiteY4" fmla="*/ 328438 h 1326454"/>
                  <a:gd name="connsiteX5" fmla="*/ 244900 w 357197"/>
                  <a:gd name="connsiteY5" fmla="*/ 376388 h 1326454"/>
                  <a:gd name="connsiteX6" fmla="*/ 277689 w 357197"/>
                  <a:gd name="connsiteY6" fmla="*/ 1181319 h 1326454"/>
                  <a:gd name="connsiteX7" fmla="*/ 160064 w 357197"/>
                  <a:gd name="connsiteY7" fmla="*/ 1326454 h 1326454"/>
                  <a:gd name="connsiteX8" fmla="*/ 160065 w 357197"/>
                  <a:gd name="connsiteY8" fmla="*/ 1326453 h 1326454"/>
                  <a:gd name="connsiteX9" fmla="*/ 42440 w 357197"/>
                  <a:gd name="connsiteY9" fmla="*/ 1181318 h 1326454"/>
                  <a:gd name="connsiteX10" fmla="*/ 83670 w 357197"/>
                  <a:gd name="connsiteY10" fmla="*/ 389216 h 1326454"/>
                  <a:gd name="connsiteX11" fmla="*/ 81424 w 357197"/>
                  <a:gd name="connsiteY11" fmla="*/ 389293 h 1326454"/>
                  <a:gd name="connsiteX12" fmla="*/ 53741 w 357197"/>
                  <a:gd name="connsiteY12" fmla="*/ 382036 h 1326454"/>
                  <a:gd name="connsiteX13" fmla="*/ 4164 w 357197"/>
                  <a:gd name="connsiteY13" fmla="*/ 284916 h 1326454"/>
                  <a:gd name="connsiteX14" fmla="*/ 19380 w 357197"/>
                  <a:gd name="connsiteY14" fmla="*/ 114633 h 1326454"/>
                  <a:gd name="connsiteX15" fmla="*/ 55609 w 357197"/>
                  <a:gd name="connsiteY15" fmla="*/ 89786 h 1326454"/>
                  <a:gd name="connsiteX16" fmla="*/ 82873 w 357197"/>
                  <a:gd name="connsiteY16" fmla="*/ 57383 h 1326454"/>
                  <a:gd name="connsiteX17" fmla="*/ 122404 w 357197"/>
                  <a:gd name="connsiteY17" fmla="*/ 66172 h 1326454"/>
                  <a:gd name="connsiteX18" fmla="*/ 147872 w 357197"/>
                  <a:gd name="connsiteY18" fmla="*/ 31644 h 1326454"/>
                  <a:gd name="connsiteX19" fmla="*/ 190208 w 357197"/>
                  <a:gd name="connsiteY19" fmla="*/ 44876 h 1326454"/>
                  <a:gd name="connsiteX20" fmla="*/ 223429 w 357197"/>
                  <a:gd name="connsiteY20" fmla="*/ 2 h 1326454"/>
                  <a:gd name="connsiteX0" fmla="*/ 220123 w 357197"/>
                  <a:gd name="connsiteY0" fmla="*/ 2 h 1317221"/>
                  <a:gd name="connsiteX1" fmla="*/ 259486 w 357197"/>
                  <a:gd name="connsiteY1" fmla="*/ 34537 h 1317221"/>
                  <a:gd name="connsiteX2" fmla="*/ 276313 w 357197"/>
                  <a:gd name="connsiteY2" fmla="*/ 111753 h 1317221"/>
                  <a:gd name="connsiteX3" fmla="*/ 333463 w 357197"/>
                  <a:gd name="connsiteY3" fmla="*/ 211508 h 1317221"/>
                  <a:gd name="connsiteX4" fmla="*/ 278330 w 357197"/>
                  <a:gd name="connsiteY4" fmla="*/ 319205 h 1317221"/>
                  <a:gd name="connsiteX5" fmla="*/ 244900 w 357197"/>
                  <a:gd name="connsiteY5" fmla="*/ 367155 h 1317221"/>
                  <a:gd name="connsiteX6" fmla="*/ 277689 w 357197"/>
                  <a:gd name="connsiteY6" fmla="*/ 1172086 h 1317221"/>
                  <a:gd name="connsiteX7" fmla="*/ 160064 w 357197"/>
                  <a:gd name="connsiteY7" fmla="*/ 1317221 h 1317221"/>
                  <a:gd name="connsiteX8" fmla="*/ 160065 w 357197"/>
                  <a:gd name="connsiteY8" fmla="*/ 1317220 h 1317221"/>
                  <a:gd name="connsiteX9" fmla="*/ 42440 w 357197"/>
                  <a:gd name="connsiteY9" fmla="*/ 1172085 h 1317221"/>
                  <a:gd name="connsiteX10" fmla="*/ 83670 w 357197"/>
                  <a:gd name="connsiteY10" fmla="*/ 379983 h 1317221"/>
                  <a:gd name="connsiteX11" fmla="*/ 81424 w 357197"/>
                  <a:gd name="connsiteY11" fmla="*/ 380060 h 1317221"/>
                  <a:gd name="connsiteX12" fmla="*/ 53741 w 357197"/>
                  <a:gd name="connsiteY12" fmla="*/ 372803 h 1317221"/>
                  <a:gd name="connsiteX13" fmla="*/ 4164 w 357197"/>
                  <a:gd name="connsiteY13" fmla="*/ 275683 h 1317221"/>
                  <a:gd name="connsiteX14" fmla="*/ 19380 w 357197"/>
                  <a:gd name="connsiteY14" fmla="*/ 105400 h 1317221"/>
                  <a:gd name="connsiteX15" fmla="*/ 55609 w 357197"/>
                  <a:gd name="connsiteY15" fmla="*/ 80553 h 1317221"/>
                  <a:gd name="connsiteX16" fmla="*/ 82873 w 357197"/>
                  <a:gd name="connsiteY16" fmla="*/ 48150 h 1317221"/>
                  <a:gd name="connsiteX17" fmla="*/ 122404 w 357197"/>
                  <a:gd name="connsiteY17" fmla="*/ 56939 h 1317221"/>
                  <a:gd name="connsiteX18" fmla="*/ 147872 w 357197"/>
                  <a:gd name="connsiteY18" fmla="*/ 22411 h 1317221"/>
                  <a:gd name="connsiteX19" fmla="*/ 190208 w 357197"/>
                  <a:gd name="connsiteY19" fmla="*/ 35643 h 1317221"/>
                  <a:gd name="connsiteX20" fmla="*/ 220123 w 357197"/>
                  <a:gd name="connsiteY20" fmla="*/ 2 h 131722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57197"/>
                  <a:gd name="connsiteY0" fmla="*/ 442 h 1317661"/>
                  <a:gd name="connsiteX1" fmla="*/ 259486 w 357197"/>
                  <a:gd name="connsiteY1" fmla="*/ 34977 h 1317661"/>
                  <a:gd name="connsiteX2" fmla="*/ 276313 w 357197"/>
                  <a:gd name="connsiteY2" fmla="*/ 112193 h 1317661"/>
                  <a:gd name="connsiteX3" fmla="*/ 333463 w 357197"/>
                  <a:gd name="connsiteY3" fmla="*/ 211948 h 1317661"/>
                  <a:gd name="connsiteX4" fmla="*/ 278330 w 357197"/>
                  <a:gd name="connsiteY4" fmla="*/ 319645 h 1317661"/>
                  <a:gd name="connsiteX5" fmla="*/ 244900 w 357197"/>
                  <a:gd name="connsiteY5" fmla="*/ 367595 h 1317661"/>
                  <a:gd name="connsiteX6" fmla="*/ 277689 w 357197"/>
                  <a:gd name="connsiteY6" fmla="*/ 1172526 h 1317661"/>
                  <a:gd name="connsiteX7" fmla="*/ 160064 w 357197"/>
                  <a:gd name="connsiteY7" fmla="*/ 1317661 h 1317661"/>
                  <a:gd name="connsiteX8" fmla="*/ 160065 w 357197"/>
                  <a:gd name="connsiteY8" fmla="*/ 1317660 h 1317661"/>
                  <a:gd name="connsiteX9" fmla="*/ 42440 w 357197"/>
                  <a:gd name="connsiteY9" fmla="*/ 1172525 h 1317661"/>
                  <a:gd name="connsiteX10" fmla="*/ 83670 w 357197"/>
                  <a:gd name="connsiteY10" fmla="*/ 380423 h 1317661"/>
                  <a:gd name="connsiteX11" fmla="*/ 81424 w 357197"/>
                  <a:gd name="connsiteY11" fmla="*/ 380500 h 1317661"/>
                  <a:gd name="connsiteX12" fmla="*/ 53741 w 357197"/>
                  <a:gd name="connsiteY12" fmla="*/ 373243 h 1317661"/>
                  <a:gd name="connsiteX13" fmla="*/ 4164 w 357197"/>
                  <a:gd name="connsiteY13" fmla="*/ 276123 h 1317661"/>
                  <a:gd name="connsiteX14" fmla="*/ 19380 w 357197"/>
                  <a:gd name="connsiteY14" fmla="*/ 105840 h 1317661"/>
                  <a:gd name="connsiteX15" fmla="*/ 55609 w 357197"/>
                  <a:gd name="connsiteY15" fmla="*/ 80993 h 1317661"/>
                  <a:gd name="connsiteX16" fmla="*/ 82873 w 357197"/>
                  <a:gd name="connsiteY16" fmla="*/ 48590 h 1317661"/>
                  <a:gd name="connsiteX17" fmla="*/ 122404 w 357197"/>
                  <a:gd name="connsiteY17" fmla="*/ 57379 h 1317661"/>
                  <a:gd name="connsiteX18" fmla="*/ 147872 w 357197"/>
                  <a:gd name="connsiteY18" fmla="*/ 22851 h 1317661"/>
                  <a:gd name="connsiteX19" fmla="*/ 190208 w 357197"/>
                  <a:gd name="connsiteY19" fmla="*/ 36083 h 1317661"/>
                  <a:gd name="connsiteX20" fmla="*/ 220123 w 357197"/>
                  <a:gd name="connsiteY20" fmla="*/ 442 h 1317661"/>
                  <a:gd name="connsiteX0" fmla="*/ 220123 w 341481"/>
                  <a:gd name="connsiteY0" fmla="*/ 442 h 1317661"/>
                  <a:gd name="connsiteX1" fmla="*/ 259486 w 341481"/>
                  <a:gd name="connsiteY1" fmla="*/ 34977 h 1317661"/>
                  <a:gd name="connsiteX2" fmla="*/ 276313 w 341481"/>
                  <a:gd name="connsiteY2" fmla="*/ 112193 h 1317661"/>
                  <a:gd name="connsiteX3" fmla="*/ 333463 w 341481"/>
                  <a:gd name="connsiteY3" fmla="*/ 211948 h 1317661"/>
                  <a:gd name="connsiteX4" fmla="*/ 278330 w 341481"/>
                  <a:gd name="connsiteY4" fmla="*/ 319645 h 1317661"/>
                  <a:gd name="connsiteX5" fmla="*/ 244900 w 341481"/>
                  <a:gd name="connsiteY5" fmla="*/ 367595 h 1317661"/>
                  <a:gd name="connsiteX6" fmla="*/ 277689 w 341481"/>
                  <a:gd name="connsiteY6" fmla="*/ 1172526 h 1317661"/>
                  <a:gd name="connsiteX7" fmla="*/ 160064 w 341481"/>
                  <a:gd name="connsiteY7" fmla="*/ 1317661 h 1317661"/>
                  <a:gd name="connsiteX8" fmla="*/ 160065 w 341481"/>
                  <a:gd name="connsiteY8" fmla="*/ 1317660 h 1317661"/>
                  <a:gd name="connsiteX9" fmla="*/ 42440 w 341481"/>
                  <a:gd name="connsiteY9" fmla="*/ 1172525 h 1317661"/>
                  <a:gd name="connsiteX10" fmla="*/ 83670 w 341481"/>
                  <a:gd name="connsiteY10" fmla="*/ 380423 h 1317661"/>
                  <a:gd name="connsiteX11" fmla="*/ 81424 w 341481"/>
                  <a:gd name="connsiteY11" fmla="*/ 380500 h 1317661"/>
                  <a:gd name="connsiteX12" fmla="*/ 53741 w 341481"/>
                  <a:gd name="connsiteY12" fmla="*/ 373243 h 1317661"/>
                  <a:gd name="connsiteX13" fmla="*/ 4164 w 341481"/>
                  <a:gd name="connsiteY13" fmla="*/ 276123 h 1317661"/>
                  <a:gd name="connsiteX14" fmla="*/ 19380 w 341481"/>
                  <a:gd name="connsiteY14" fmla="*/ 105840 h 1317661"/>
                  <a:gd name="connsiteX15" fmla="*/ 55609 w 341481"/>
                  <a:gd name="connsiteY15" fmla="*/ 80993 h 1317661"/>
                  <a:gd name="connsiteX16" fmla="*/ 82873 w 341481"/>
                  <a:gd name="connsiteY16" fmla="*/ 48590 h 1317661"/>
                  <a:gd name="connsiteX17" fmla="*/ 122404 w 341481"/>
                  <a:gd name="connsiteY17" fmla="*/ 57379 h 1317661"/>
                  <a:gd name="connsiteX18" fmla="*/ 147872 w 341481"/>
                  <a:gd name="connsiteY18" fmla="*/ 22851 h 1317661"/>
                  <a:gd name="connsiteX19" fmla="*/ 190208 w 341481"/>
                  <a:gd name="connsiteY19" fmla="*/ 36083 h 1317661"/>
                  <a:gd name="connsiteX20" fmla="*/ 220123 w 341481"/>
                  <a:gd name="connsiteY20" fmla="*/ 442 h 1317661"/>
                  <a:gd name="connsiteX0" fmla="*/ 220123 w 339522"/>
                  <a:gd name="connsiteY0" fmla="*/ 442 h 1317661"/>
                  <a:gd name="connsiteX1" fmla="*/ 259486 w 339522"/>
                  <a:gd name="connsiteY1" fmla="*/ 34977 h 1317661"/>
                  <a:gd name="connsiteX2" fmla="*/ 276313 w 339522"/>
                  <a:gd name="connsiteY2" fmla="*/ 112193 h 1317661"/>
                  <a:gd name="connsiteX3" fmla="*/ 331682 w 339522"/>
                  <a:gd name="connsiteY3" fmla="*/ 92803 h 1317661"/>
                  <a:gd name="connsiteX4" fmla="*/ 333463 w 339522"/>
                  <a:gd name="connsiteY4" fmla="*/ 211948 h 1317661"/>
                  <a:gd name="connsiteX5" fmla="*/ 278330 w 339522"/>
                  <a:gd name="connsiteY5" fmla="*/ 319645 h 1317661"/>
                  <a:gd name="connsiteX6" fmla="*/ 244900 w 339522"/>
                  <a:gd name="connsiteY6" fmla="*/ 367595 h 1317661"/>
                  <a:gd name="connsiteX7" fmla="*/ 277689 w 339522"/>
                  <a:gd name="connsiteY7" fmla="*/ 1172526 h 1317661"/>
                  <a:gd name="connsiteX8" fmla="*/ 160064 w 339522"/>
                  <a:gd name="connsiteY8" fmla="*/ 1317661 h 1317661"/>
                  <a:gd name="connsiteX9" fmla="*/ 160065 w 339522"/>
                  <a:gd name="connsiteY9" fmla="*/ 1317660 h 1317661"/>
                  <a:gd name="connsiteX10" fmla="*/ 42440 w 339522"/>
                  <a:gd name="connsiteY10" fmla="*/ 1172525 h 1317661"/>
                  <a:gd name="connsiteX11" fmla="*/ 83670 w 339522"/>
                  <a:gd name="connsiteY11" fmla="*/ 380423 h 1317661"/>
                  <a:gd name="connsiteX12" fmla="*/ 81424 w 339522"/>
                  <a:gd name="connsiteY12" fmla="*/ 380500 h 1317661"/>
                  <a:gd name="connsiteX13" fmla="*/ 53741 w 339522"/>
                  <a:gd name="connsiteY13" fmla="*/ 373243 h 1317661"/>
                  <a:gd name="connsiteX14" fmla="*/ 4164 w 339522"/>
                  <a:gd name="connsiteY14" fmla="*/ 276123 h 1317661"/>
                  <a:gd name="connsiteX15" fmla="*/ 19380 w 339522"/>
                  <a:gd name="connsiteY15" fmla="*/ 105840 h 1317661"/>
                  <a:gd name="connsiteX16" fmla="*/ 55609 w 339522"/>
                  <a:gd name="connsiteY16" fmla="*/ 80993 h 1317661"/>
                  <a:gd name="connsiteX17" fmla="*/ 82873 w 339522"/>
                  <a:gd name="connsiteY17" fmla="*/ 48590 h 1317661"/>
                  <a:gd name="connsiteX18" fmla="*/ 122404 w 339522"/>
                  <a:gd name="connsiteY18" fmla="*/ 57379 h 1317661"/>
                  <a:gd name="connsiteX19" fmla="*/ 147872 w 339522"/>
                  <a:gd name="connsiteY19" fmla="*/ 22851 h 1317661"/>
                  <a:gd name="connsiteX20" fmla="*/ 190208 w 339522"/>
                  <a:gd name="connsiteY20" fmla="*/ 36083 h 1317661"/>
                  <a:gd name="connsiteX21" fmla="*/ 220123 w 339522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48743"/>
                  <a:gd name="connsiteY0" fmla="*/ 442 h 1317661"/>
                  <a:gd name="connsiteX1" fmla="*/ 259486 w 348743"/>
                  <a:gd name="connsiteY1" fmla="*/ 34977 h 1317661"/>
                  <a:gd name="connsiteX2" fmla="*/ 276313 w 348743"/>
                  <a:gd name="connsiteY2" fmla="*/ 112193 h 1317661"/>
                  <a:gd name="connsiteX3" fmla="*/ 344905 w 348743"/>
                  <a:gd name="connsiteY3" fmla="*/ 77800 h 1317661"/>
                  <a:gd name="connsiteX4" fmla="*/ 333463 w 348743"/>
                  <a:gd name="connsiteY4" fmla="*/ 211948 h 1317661"/>
                  <a:gd name="connsiteX5" fmla="*/ 278330 w 348743"/>
                  <a:gd name="connsiteY5" fmla="*/ 319645 h 1317661"/>
                  <a:gd name="connsiteX6" fmla="*/ 244900 w 348743"/>
                  <a:gd name="connsiteY6" fmla="*/ 367595 h 1317661"/>
                  <a:gd name="connsiteX7" fmla="*/ 277689 w 348743"/>
                  <a:gd name="connsiteY7" fmla="*/ 1172526 h 1317661"/>
                  <a:gd name="connsiteX8" fmla="*/ 160064 w 348743"/>
                  <a:gd name="connsiteY8" fmla="*/ 1317661 h 1317661"/>
                  <a:gd name="connsiteX9" fmla="*/ 160065 w 348743"/>
                  <a:gd name="connsiteY9" fmla="*/ 1317660 h 1317661"/>
                  <a:gd name="connsiteX10" fmla="*/ 42440 w 348743"/>
                  <a:gd name="connsiteY10" fmla="*/ 1172525 h 1317661"/>
                  <a:gd name="connsiteX11" fmla="*/ 83670 w 348743"/>
                  <a:gd name="connsiteY11" fmla="*/ 380423 h 1317661"/>
                  <a:gd name="connsiteX12" fmla="*/ 81424 w 348743"/>
                  <a:gd name="connsiteY12" fmla="*/ 380500 h 1317661"/>
                  <a:gd name="connsiteX13" fmla="*/ 53741 w 348743"/>
                  <a:gd name="connsiteY13" fmla="*/ 373243 h 1317661"/>
                  <a:gd name="connsiteX14" fmla="*/ 4164 w 348743"/>
                  <a:gd name="connsiteY14" fmla="*/ 276123 h 1317661"/>
                  <a:gd name="connsiteX15" fmla="*/ 19380 w 348743"/>
                  <a:gd name="connsiteY15" fmla="*/ 105840 h 1317661"/>
                  <a:gd name="connsiteX16" fmla="*/ 55609 w 348743"/>
                  <a:gd name="connsiteY16" fmla="*/ 80993 h 1317661"/>
                  <a:gd name="connsiteX17" fmla="*/ 82873 w 348743"/>
                  <a:gd name="connsiteY17" fmla="*/ 48590 h 1317661"/>
                  <a:gd name="connsiteX18" fmla="*/ 122404 w 348743"/>
                  <a:gd name="connsiteY18" fmla="*/ 57379 h 1317661"/>
                  <a:gd name="connsiteX19" fmla="*/ 147872 w 348743"/>
                  <a:gd name="connsiteY19" fmla="*/ 22851 h 1317661"/>
                  <a:gd name="connsiteX20" fmla="*/ 190208 w 348743"/>
                  <a:gd name="connsiteY20" fmla="*/ 36083 h 1317661"/>
                  <a:gd name="connsiteX21" fmla="*/ 220123 w 348743"/>
                  <a:gd name="connsiteY21" fmla="*/ 442 h 1317661"/>
                  <a:gd name="connsiteX0" fmla="*/ 220123 w 352133"/>
                  <a:gd name="connsiteY0" fmla="*/ 442 h 1317661"/>
                  <a:gd name="connsiteX1" fmla="*/ 259486 w 352133"/>
                  <a:gd name="connsiteY1" fmla="*/ 34977 h 1317661"/>
                  <a:gd name="connsiteX2" fmla="*/ 276313 w 352133"/>
                  <a:gd name="connsiteY2" fmla="*/ 112193 h 1317661"/>
                  <a:gd name="connsiteX3" fmla="*/ 344905 w 352133"/>
                  <a:gd name="connsiteY3" fmla="*/ 77800 h 1317661"/>
                  <a:gd name="connsiteX4" fmla="*/ 333463 w 352133"/>
                  <a:gd name="connsiteY4" fmla="*/ 211948 h 1317661"/>
                  <a:gd name="connsiteX5" fmla="*/ 278330 w 352133"/>
                  <a:gd name="connsiteY5" fmla="*/ 319645 h 1317661"/>
                  <a:gd name="connsiteX6" fmla="*/ 244900 w 352133"/>
                  <a:gd name="connsiteY6" fmla="*/ 367595 h 1317661"/>
                  <a:gd name="connsiteX7" fmla="*/ 277689 w 352133"/>
                  <a:gd name="connsiteY7" fmla="*/ 1172526 h 1317661"/>
                  <a:gd name="connsiteX8" fmla="*/ 160064 w 352133"/>
                  <a:gd name="connsiteY8" fmla="*/ 1317661 h 1317661"/>
                  <a:gd name="connsiteX9" fmla="*/ 160065 w 352133"/>
                  <a:gd name="connsiteY9" fmla="*/ 1317660 h 1317661"/>
                  <a:gd name="connsiteX10" fmla="*/ 42440 w 352133"/>
                  <a:gd name="connsiteY10" fmla="*/ 1172525 h 1317661"/>
                  <a:gd name="connsiteX11" fmla="*/ 83670 w 352133"/>
                  <a:gd name="connsiteY11" fmla="*/ 380423 h 1317661"/>
                  <a:gd name="connsiteX12" fmla="*/ 81424 w 352133"/>
                  <a:gd name="connsiteY12" fmla="*/ 380500 h 1317661"/>
                  <a:gd name="connsiteX13" fmla="*/ 53741 w 352133"/>
                  <a:gd name="connsiteY13" fmla="*/ 373243 h 1317661"/>
                  <a:gd name="connsiteX14" fmla="*/ 4164 w 352133"/>
                  <a:gd name="connsiteY14" fmla="*/ 276123 h 1317661"/>
                  <a:gd name="connsiteX15" fmla="*/ 19380 w 352133"/>
                  <a:gd name="connsiteY15" fmla="*/ 105840 h 1317661"/>
                  <a:gd name="connsiteX16" fmla="*/ 55609 w 352133"/>
                  <a:gd name="connsiteY16" fmla="*/ 80993 h 1317661"/>
                  <a:gd name="connsiteX17" fmla="*/ 82873 w 352133"/>
                  <a:gd name="connsiteY17" fmla="*/ 48590 h 1317661"/>
                  <a:gd name="connsiteX18" fmla="*/ 122404 w 352133"/>
                  <a:gd name="connsiteY18" fmla="*/ 57379 h 1317661"/>
                  <a:gd name="connsiteX19" fmla="*/ 147872 w 352133"/>
                  <a:gd name="connsiteY19" fmla="*/ 22851 h 1317661"/>
                  <a:gd name="connsiteX20" fmla="*/ 190208 w 352133"/>
                  <a:gd name="connsiteY20" fmla="*/ 36083 h 1317661"/>
                  <a:gd name="connsiteX21" fmla="*/ 220123 w 352133"/>
                  <a:gd name="connsiteY21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3670 w 353312"/>
                  <a:gd name="connsiteY10" fmla="*/ 380423 h 1317661"/>
                  <a:gd name="connsiteX11" fmla="*/ 81424 w 353312"/>
                  <a:gd name="connsiteY11" fmla="*/ 380500 h 1317661"/>
                  <a:gd name="connsiteX12" fmla="*/ 53741 w 353312"/>
                  <a:gd name="connsiteY12" fmla="*/ 373243 h 1317661"/>
                  <a:gd name="connsiteX13" fmla="*/ 4164 w 353312"/>
                  <a:gd name="connsiteY13" fmla="*/ 276123 h 1317661"/>
                  <a:gd name="connsiteX14" fmla="*/ 19380 w 353312"/>
                  <a:gd name="connsiteY14" fmla="*/ 105840 h 1317661"/>
                  <a:gd name="connsiteX15" fmla="*/ 55609 w 353312"/>
                  <a:gd name="connsiteY15" fmla="*/ 80993 h 1317661"/>
                  <a:gd name="connsiteX16" fmla="*/ 82873 w 353312"/>
                  <a:gd name="connsiteY16" fmla="*/ 48590 h 1317661"/>
                  <a:gd name="connsiteX17" fmla="*/ 122404 w 353312"/>
                  <a:gd name="connsiteY17" fmla="*/ 57379 h 1317661"/>
                  <a:gd name="connsiteX18" fmla="*/ 147872 w 353312"/>
                  <a:gd name="connsiteY18" fmla="*/ 22851 h 1317661"/>
                  <a:gd name="connsiteX19" fmla="*/ 190208 w 353312"/>
                  <a:gd name="connsiteY19" fmla="*/ 36083 h 1317661"/>
                  <a:gd name="connsiteX20" fmla="*/ 220123 w 353312"/>
                  <a:gd name="connsiteY20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0123 w 353312"/>
                  <a:gd name="connsiteY0" fmla="*/ 442 h 1317661"/>
                  <a:gd name="connsiteX1" fmla="*/ 259486 w 353312"/>
                  <a:gd name="connsiteY1" fmla="*/ 34977 h 1317661"/>
                  <a:gd name="connsiteX2" fmla="*/ 276313 w 353312"/>
                  <a:gd name="connsiteY2" fmla="*/ 112193 h 1317661"/>
                  <a:gd name="connsiteX3" fmla="*/ 344905 w 353312"/>
                  <a:gd name="connsiteY3" fmla="*/ 77800 h 1317661"/>
                  <a:gd name="connsiteX4" fmla="*/ 333463 w 353312"/>
                  <a:gd name="connsiteY4" fmla="*/ 211948 h 1317661"/>
                  <a:gd name="connsiteX5" fmla="*/ 244900 w 353312"/>
                  <a:gd name="connsiteY5" fmla="*/ 367595 h 1317661"/>
                  <a:gd name="connsiteX6" fmla="*/ 277689 w 353312"/>
                  <a:gd name="connsiteY6" fmla="*/ 1172526 h 1317661"/>
                  <a:gd name="connsiteX7" fmla="*/ 160064 w 353312"/>
                  <a:gd name="connsiteY7" fmla="*/ 1317661 h 1317661"/>
                  <a:gd name="connsiteX8" fmla="*/ 160065 w 353312"/>
                  <a:gd name="connsiteY8" fmla="*/ 1317660 h 1317661"/>
                  <a:gd name="connsiteX9" fmla="*/ 42440 w 353312"/>
                  <a:gd name="connsiteY9" fmla="*/ 1172525 h 1317661"/>
                  <a:gd name="connsiteX10" fmla="*/ 81424 w 353312"/>
                  <a:gd name="connsiteY10" fmla="*/ 380500 h 1317661"/>
                  <a:gd name="connsiteX11" fmla="*/ 53741 w 353312"/>
                  <a:gd name="connsiteY11" fmla="*/ 373243 h 1317661"/>
                  <a:gd name="connsiteX12" fmla="*/ 4164 w 353312"/>
                  <a:gd name="connsiteY12" fmla="*/ 276123 h 1317661"/>
                  <a:gd name="connsiteX13" fmla="*/ 19380 w 353312"/>
                  <a:gd name="connsiteY13" fmla="*/ 105840 h 1317661"/>
                  <a:gd name="connsiteX14" fmla="*/ 55609 w 353312"/>
                  <a:gd name="connsiteY14" fmla="*/ 80993 h 1317661"/>
                  <a:gd name="connsiteX15" fmla="*/ 82873 w 353312"/>
                  <a:gd name="connsiteY15" fmla="*/ 48590 h 1317661"/>
                  <a:gd name="connsiteX16" fmla="*/ 122404 w 353312"/>
                  <a:gd name="connsiteY16" fmla="*/ 57379 h 1317661"/>
                  <a:gd name="connsiteX17" fmla="*/ 147872 w 353312"/>
                  <a:gd name="connsiteY17" fmla="*/ 22851 h 1317661"/>
                  <a:gd name="connsiteX18" fmla="*/ 190208 w 353312"/>
                  <a:gd name="connsiteY18" fmla="*/ 36083 h 1317661"/>
                  <a:gd name="connsiteX19" fmla="*/ 220123 w 353312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2181 w 355370"/>
                  <a:gd name="connsiteY0" fmla="*/ 442 h 1317661"/>
                  <a:gd name="connsiteX1" fmla="*/ 261544 w 355370"/>
                  <a:gd name="connsiteY1" fmla="*/ 34977 h 1317661"/>
                  <a:gd name="connsiteX2" fmla="*/ 278371 w 355370"/>
                  <a:gd name="connsiteY2" fmla="*/ 112193 h 1317661"/>
                  <a:gd name="connsiteX3" fmla="*/ 346963 w 355370"/>
                  <a:gd name="connsiteY3" fmla="*/ 77800 h 1317661"/>
                  <a:gd name="connsiteX4" fmla="*/ 335521 w 355370"/>
                  <a:gd name="connsiteY4" fmla="*/ 211948 h 1317661"/>
                  <a:gd name="connsiteX5" fmla="*/ 246958 w 355370"/>
                  <a:gd name="connsiteY5" fmla="*/ 367595 h 1317661"/>
                  <a:gd name="connsiteX6" fmla="*/ 279747 w 355370"/>
                  <a:gd name="connsiteY6" fmla="*/ 1172526 h 1317661"/>
                  <a:gd name="connsiteX7" fmla="*/ 162122 w 355370"/>
                  <a:gd name="connsiteY7" fmla="*/ 1317661 h 1317661"/>
                  <a:gd name="connsiteX8" fmla="*/ 162123 w 355370"/>
                  <a:gd name="connsiteY8" fmla="*/ 1317660 h 1317661"/>
                  <a:gd name="connsiteX9" fmla="*/ 44498 w 355370"/>
                  <a:gd name="connsiteY9" fmla="*/ 1172525 h 1317661"/>
                  <a:gd name="connsiteX10" fmla="*/ 83482 w 355370"/>
                  <a:gd name="connsiteY10" fmla="*/ 380500 h 1317661"/>
                  <a:gd name="connsiteX11" fmla="*/ 53595 w 355370"/>
                  <a:gd name="connsiteY11" fmla="*/ 354778 h 1317661"/>
                  <a:gd name="connsiteX12" fmla="*/ 6222 w 355370"/>
                  <a:gd name="connsiteY12" fmla="*/ 276123 h 1317661"/>
                  <a:gd name="connsiteX13" fmla="*/ 21438 w 355370"/>
                  <a:gd name="connsiteY13" fmla="*/ 105840 h 1317661"/>
                  <a:gd name="connsiteX14" fmla="*/ 57667 w 355370"/>
                  <a:gd name="connsiteY14" fmla="*/ 80993 h 1317661"/>
                  <a:gd name="connsiteX15" fmla="*/ 84931 w 355370"/>
                  <a:gd name="connsiteY15" fmla="*/ 48590 h 1317661"/>
                  <a:gd name="connsiteX16" fmla="*/ 124462 w 355370"/>
                  <a:gd name="connsiteY16" fmla="*/ 57379 h 1317661"/>
                  <a:gd name="connsiteX17" fmla="*/ 149930 w 355370"/>
                  <a:gd name="connsiteY17" fmla="*/ 22851 h 1317661"/>
                  <a:gd name="connsiteX18" fmla="*/ 192266 w 355370"/>
                  <a:gd name="connsiteY18" fmla="*/ 36083 h 1317661"/>
                  <a:gd name="connsiteX19" fmla="*/ 222181 w 355370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21603 w 354792"/>
                  <a:gd name="connsiteY0" fmla="*/ 442 h 1317661"/>
                  <a:gd name="connsiteX1" fmla="*/ 260966 w 354792"/>
                  <a:gd name="connsiteY1" fmla="*/ 34977 h 1317661"/>
                  <a:gd name="connsiteX2" fmla="*/ 277793 w 354792"/>
                  <a:gd name="connsiteY2" fmla="*/ 112193 h 1317661"/>
                  <a:gd name="connsiteX3" fmla="*/ 346385 w 354792"/>
                  <a:gd name="connsiteY3" fmla="*/ 77800 h 1317661"/>
                  <a:gd name="connsiteX4" fmla="*/ 334943 w 354792"/>
                  <a:gd name="connsiteY4" fmla="*/ 211948 h 1317661"/>
                  <a:gd name="connsiteX5" fmla="*/ 246380 w 354792"/>
                  <a:gd name="connsiteY5" fmla="*/ 367595 h 1317661"/>
                  <a:gd name="connsiteX6" fmla="*/ 279169 w 354792"/>
                  <a:gd name="connsiteY6" fmla="*/ 1172526 h 1317661"/>
                  <a:gd name="connsiteX7" fmla="*/ 161544 w 354792"/>
                  <a:gd name="connsiteY7" fmla="*/ 1317661 h 1317661"/>
                  <a:gd name="connsiteX8" fmla="*/ 161545 w 354792"/>
                  <a:gd name="connsiteY8" fmla="*/ 1317660 h 1317661"/>
                  <a:gd name="connsiteX9" fmla="*/ 43920 w 354792"/>
                  <a:gd name="connsiteY9" fmla="*/ 1172525 h 1317661"/>
                  <a:gd name="connsiteX10" fmla="*/ 82904 w 354792"/>
                  <a:gd name="connsiteY10" fmla="*/ 380500 h 1317661"/>
                  <a:gd name="connsiteX11" fmla="*/ 44201 w 354792"/>
                  <a:gd name="connsiteY11" fmla="*/ 353624 h 1317661"/>
                  <a:gd name="connsiteX12" fmla="*/ 5644 w 354792"/>
                  <a:gd name="connsiteY12" fmla="*/ 276123 h 1317661"/>
                  <a:gd name="connsiteX13" fmla="*/ 20860 w 354792"/>
                  <a:gd name="connsiteY13" fmla="*/ 105840 h 1317661"/>
                  <a:gd name="connsiteX14" fmla="*/ 57089 w 354792"/>
                  <a:gd name="connsiteY14" fmla="*/ 80993 h 1317661"/>
                  <a:gd name="connsiteX15" fmla="*/ 84353 w 354792"/>
                  <a:gd name="connsiteY15" fmla="*/ 48590 h 1317661"/>
                  <a:gd name="connsiteX16" fmla="*/ 123884 w 354792"/>
                  <a:gd name="connsiteY16" fmla="*/ 57379 h 1317661"/>
                  <a:gd name="connsiteX17" fmla="*/ 149352 w 354792"/>
                  <a:gd name="connsiteY17" fmla="*/ 22851 h 1317661"/>
                  <a:gd name="connsiteX18" fmla="*/ 191688 w 354792"/>
                  <a:gd name="connsiteY18" fmla="*/ 36083 h 1317661"/>
                  <a:gd name="connsiteX19" fmla="*/ 221603 w 354792"/>
                  <a:gd name="connsiteY19" fmla="*/ 442 h 1317661"/>
                  <a:gd name="connsiteX0" fmla="*/ 218900 w 352089"/>
                  <a:gd name="connsiteY0" fmla="*/ 442 h 1317661"/>
                  <a:gd name="connsiteX1" fmla="*/ 258263 w 352089"/>
                  <a:gd name="connsiteY1" fmla="*/ 34977 h 1317661"/>
                  <a:gd name="connsiteX2" fmla="*/ 275090 w 352089"/>
                  <a:gd name="connsiteY2" fmla="*/ 112193 h 1317661"/>
                  <a:gd name="connsiteX3" fmla="*/ 343682 w 352089"/>
                  <a:gd name="connsiteY3" fmla="*/ 77800 h 1317661"/>
                  <a:gd name="connsiteX4" fmla="*/ 332240 w 352089"/>
                  <a:gd name="connsiteY4" fmla="*/ 211948 h 1317661"/>
                  <a:gd name="connsiteX5" fmla="*/ 243677 w 352089"/>
                  <a:gd name="connsiteY5" fmla="*/ 367595 h 1317661"/>
                  <a:gd name="connsiteX6" fmla="*/ 276466 w 352089"/>
                  <a:gd name="connsiteY6" fmla="*/ 1172526 h 1317661"/>
                  <a:gd name="connsiteX7" fmla="*/ 158841 w 352089"/>
                  <a:gd name="connsiteY7" fmla="*/ 1317661 h 1317661"/>
                  <a:gd name="connsiteX8" fmla="*/ 158842 w 352089"/>
                  <a:gd name="connsiteY8" fmla="*/ 1317660 h 1317661"/>
                  <a:gd name="connsiteX9" fmla="*/ 41217 w 352089"/>
                  <a:gd name="connsiteY9" fmla="*/ 1172525 h 1317661"/>
                  <a:gd name="connsiteX10" fmla="*/ 80201 w 352089"/>
                  <a:gd name="connsiteY10" fmla="*/ 380500 h 1317661"/>
                  <a:gd name="connsiteX11" fmla="*/ 41498 w 352089"/>
                  <a:gd name="connsiteY11" fmla="*/ 353624 h 1317661"/>
                  <a:gd name="connsiteX12" fmla="*/ 737 w 352089"/>
                  <a:gd name="connsiteY12" fmla="*/ 236884 h 1317661"/>
                  <a:gd name="connsiteX13" fmla="*/ 18157 w 352089"/>
                  <a:gd name="connsiteY13" fmla="*/ 105840 h 1317661"/>
                  <a:gd name="connsiteX14" fmla="*/ 54386 w 352089"/>
                  <a:gd name="connsiteY14" fmla="*/ 80993 h 1317661"/>
                  <a:gd name="connsiteX15" fmla="*/ 81650 w 352089"/>
                  <a:gd name="connsiteY15" fmla="*/ 48590 h 1317661"/>
                  <a:gd name="connsiteX16" fmla="*/ 121181 w 352089"/>
                  <a:gd name="connsiteY16" fmla="*/ 57379 h 1317661"/>
                  <a:gd name="connsiteX17" fmla="*/ 146649 w 352089"/>
                  <a:gd name="connsiteY17" fmla="*/ 22851 h 1317661"/>
                  <a:gd name="connsiteX18" fmla="*/ 188985 w 352089"/>
                  <a:gd name="connsiteY18" fmla="*/ 36083 h 1317661"/>
                  <a:gd name="connsiteX19" fmla="*/ 218900 w 352089"/>
                  <a:gd name="connsiteY19" fmla="*/ 442 h 1317661"/>
                  <a:gd name="connsiteX0" fmla="*/ 220365 w 353554"/>
                  <a:gd name="connsiteY0" fmla="*/ 442 h 1317661"/>
                  <a:gd name="connsiteX1" fmla="*/ 259728 w 353554"/>
                  <a:gd name="connsiteY1" fmla="*/ 34977 h 1317661"/>
                  <a:gd name="connsiteX2" fmla="*/ 276555 w 353554"/>
                  <a:gd name="connsiteY2" fmla="*/ 112193 h 1317661"/>
                  <a:gd name="connsiteX3" fmla="*/ 345147 w 353554"/>
                  <a:gd name="connsiteY3" fmla="*/ 77800 h 1317661"/>
                  <a:gd name="connsiteX4" fmla="*/ 333705 w 353554"/>
                  <a:gd name="connsiteY4" fmla="*/ 211948 h 1317661"/>
                  <a:gd name="connsiteX5" fmla="*/ 245142 w 353554"/>
                  <a:gd name="connsiteY5" fmla="*/ 367595 h 1317661"/>
                  <a:gd name="connsiteX6" fmla="*/ 277931 w 353554"/>
                  <a:gd name="connsiteY6" fmla="*/ 1172526 h 1317661"/>
                  <a:gd name="connsiteX7" fmla="*/ 160306 w 353554"/>
                  <a:gd name="connsiteY7" fmla="*/ 1317661 h 1317661"/>
                  <a:gd name="connsiteX8" fmla="*/ 160307 w 353554"/>
                  <a:gd name="connsiteY8" fmla="*/ 1317660 h 1317661"/>
                  <a:gd name="connsiteX9" fmla="*/ 42682 w 353554"/>
                  <a:gd name="connsiteY9" fmla="*/ 1172525 h 1317661"/>
                  <a:gd name="connsiteX10" fmla="*/ 81666 w 353554"/>
                  <a:gd name="connsiteY10" fmla="*/ 380500 h 1317661"/>
                  <a:gd name="connsiteX11" fmla="*/ 42963 w 353554"/>
                  <a:gd name="connsiteY11" fmla="*/ 353624 h 1317661"/>
                  <a:gd name="connsiteX12" fmla="*/ 2202 w 353554"/>
                  <a:gd name="connsiteY12" fmla="*/ 236884 h 1317661"/>
                  <a:gd name="connsiteX13" fmla="*/ 10806 w 353554"/>
                  <a:gd name="connsiteY13" fmla="*/ 101224 h 1317661"/>
                  <a:gd name="connsiteX14" fmla="*/ 55851 w 353554"/>
                  <a:gd name="connsiteY14" fmla="*/ 80993 h 1317661"/>
                  <a:gd name="connsiteX15" fmla="*/ 83115 w 353554"/>
                  <a:gd name="connsiteY15" fmla="*/ 48590 h 1317661"/>
                  <a:gd name="connsiteX16" fmla="*/ 122646 w 353554"/>
                  <a:gd name="connsiteY16" fmla="*/ 57379 h 1317661"/>
                  <a:gd name="connsiteX17" fmla="*/ 148114 w 353554"/>
                  <a:gd name="connsiteY17" fmla="*/ 22851 h 1317661"/>
                  <a:gd name="connsiteX18" fmla="*/ 190450 w 353554"/>
                  <a:gd name="connsiteY18" fmla="*/ 36083 h 1317661"/>
                  <a:gd name="connsiteX19" fmla="*/ 220365 w 353554"/>
                  <a:gd name="connsiteY19" fmla="*/ 442 h 1317661"/>
                  <a:gd name="connsiteX0" fmla="*/ 222626 w 355815"/>
                  <a:gd name="connsiteY0" fmla="*/ 442 h 1317661"/>
                  <a:gd name="connsiteX1" fmla="*/ 261989 w 355815"/>
                  <a:gd name="connsiteY1" fmla="*/ 34977 h 1317661"/>
                  <a:gd name="connsiteX2" fmla="*/ 278816 w 355815"/>
                  <a:gd name="connsiteY2" fmla="*/ 112193 h 1317661"/>
                  <a:gd name="connsiteX3" fmla="*/ 347408 w 355815"/>
                  <a:gd name="connsiteY3" fmla="*/ 77800 h 1317661"/>
                  <a:gd name="connsiteX4" fmla="*/ 335966 w 355815"/>
                  <a:gd name="connsiteY4" fmla="*/ 211948 h 1317661"/>
                  <a:gd name="connsiteX5" fmla="*/ 247403 w 355815"/>
                  <a:gd name="connsiteY5" fmla="*/ 367595 h 1317661"/>
                  <a:gd name="connsiteX6" fmla="*/ 280192 w 355815"/>
                  <a:gd name="connsiteY6" fmla="*/ 1172526 h 1317661"/>
                  <a:gd name="connsiteX7" fmla="*/ 162567 w 355815"/>
                  <a:gd name="connsiteY7" fmla="*/ 1317661 h 1317661"/>
                  <a:gd name="connsiteX8" fmla="*/ 162568 w 355815"/>
                  <a:gd name="connsiteY8" fmla="*/ 1317660 h 1317661"/>
                  <a:gd name="connsiteX9" fmla="*/ 44943 w 355815"/>
                  <a:gd name="connsiteY9" fmla="*/ 1172525 h 1317661"/>
                  <a:gd name="connsiteX10" fmla="*/ 83927 w 355815"/>
                  <a:gd name="connsiteY10" fmla="*/ 380500 h 1317661"/>
                  <a:gd name="connsiteX11" fmla="*/ 45224 w 355815"/>
                  <a:gd name="connsiteY11" fmla="*/ 353624 h 1317661"/>
                  <a:gd name="connsiteX12" fmla="*/ 4463 w 355815"/>
                  <a:gd name="connsiteY12" fmla="*/ 236884 h 1317661"/>
                  <a:gd name="connsiteX13" fmla="*/ 13067 w 355815"/>
                  <a:gd name="connsiteY13" fmla="*/ 101224 h 1317661"/>
                  <a:gd name="connsiteX14" fmla="*/ 58112 w 355815"/>
                  <a:gd name="connsiteY14" fmla="*/ 80993 h 1317661"/>
                  <a:gd name="connsiteX15" fmla="*/ 85376 w 355815"/>
                  <a:gd name="connsiteY15" fmla="*/ 48590 h 1317661"/>
                  <a:gd name="connsiteX16" fmla="*/ 124907 w 355815"/>
                  <a:gd name="connsiteY16" fmla="*/ 57379 h 1317661"/>
                  <a:gd name="connsiteX17" fmla="*/ 150375 w 355815"/>
                  <a:gd name="connsiteY17" fmla="*/ 22851 h 1317661"/>
                  <a:gd name="connsiteX18" fmla="*/ 192711 w 355815"/>
                  <a:gd name="connsiteY18" fmla="*/ 36083 h 1317661"/>
                  <a:gd name="connsiteX19" fmla="*/ 222626 w 355815"/>
                  <a:gd name="connsiteY19" fmla="*/ 442 h 1317661"/>
                  <a:gd name="connsiteX0" fmla="*/ 220434 w 353623"/>
                  <a:gd name="connsiteY0" fmla="*/ 442 h 1317661"/>
                  <a:gd name="connsiteX1" fmla="*/ 259797 w 353623"/>
                  <a:gd name="connsiteY1" fmla="*/ 34977 h 1317661"/>
                  <a:gd name="connsiteX2" fmla="*/ 276624 w 353623"/>
                  <a:gd name="connsiteY2" fmla="*/ 112193 h 1317661"/>
                  <a:gd name="connsiteX3" fmla="*/ 345216 w 353623"/>
                  <a:gd name="connsiteY3" fmla="*/ 77800 h 1317661"/>
                  <a:gd name="connsiteX4" fmla="*/ 333774 w 353623"/>
                  <a:gd name="connsiteY4" fmla="*/ 211948 h 1317661"/>
                  <a:gd name="connsiteX5" fmla="*/ 245211 w 353623"/>
                  <a:gd name="connsiteY5" fmla="*/ 367595 h 1317661"/>
                  <a:gd name="connsiteX6" fmla="*/ 278000 w 353623"/>
                  <a:gd name="connsiteY6" fmla="*/ 1172526 h 1317661"/>
                  <a:gd name="connsiteX7" fmla="*/ 160375 w 353623"/>
                  <a:gd name="connsiteY7" fmla="*/ 1317661 h 1317661"/>
                  <a:gd name="connsiteX8" fmla="*/ 160376 w 353623"/>
                  <a:gd name="connsiteY8" fmla="*/ 1317660 h 1317661"/>
                  <a:gd name="connsiteX9" fmla="*/ 42751 w 353623"/>
                  <a:gd name="connsiteY9" fmla="*/ 1172525 h 1317661"/>
                  <a:gd name="connsiteX10" fmla="*/ 81735 w 353623"/>
                  <a:gd name="connsiteY10" fmla="*/ 380500 h 1317661"/>
                  <a:gd name="connsiteX11" fmla="*/ 43032 w 353623"/>
                  <a:gd name="connsiteY11" fmla="*/ 353624 h 1317661"/>
                  <a:gd name="connsiteX12" fmla="*/ 2271 w 353623"/>
                  <a:gd name="connsiteY12" fmla="*/ 236884 h 1317661"/>
                  <a:gd name="connsiteX13" fmla="*/ 16385 w 353623"/>
                  <a:gd name="connsiteY13" fmla="*/ 89683 h 1317661"/>
                  <a:gd name="connsiteX14" fmla="*/ 55920 w 353623"/>
                  <a:gd name="connsiteY14" fmla="*/ 80993 h 1317661"/>
                  <a:gd name="connsiteX15" fmla="*/ 83184 w 353623"/>
                  <a:gd name="connsiteY15" fmla="*/ 48590 h 1317661"/>
                  <a:gd name="connsiteX16" fmla="*/ 122715 w 353623"/>
                  <a:gd name="connsiteY16" fmla="*/ 57379 h 1317661"/>
                  <a:gd name="connsiteX17" fmla="*/ 148183 w 353623"/>
                  <a:gd name="connsiteY17" fmla="*/ 22851 h 1317661"/>
                  <a:gd name="connsiteX18" fmla="*/ 190519 w 353623"/>
                  <a:gd name="connsiteY18" fmla="*/ 36083 h 1317661"/>
                  <a:gd name="connsiteX19" fmla="*/ 220434 w 353623"/>
                  <a:gd name="connsiteY19" fmla="*/ 442 h 1317661"/>
                  <a:gd name="connsiteX0" fmla="*/ 219340 w 352529"/>
                  <a:gd name="connsiteY0" fmla="*/ 442 h 1317661"/>
                  <a:gd name="connsiteX1" fmla="*/ 258703 w 352529"/>
                  <a:gd name="connsiteY1" fmla="*/ 34977 h 1317661"/>
                  <a:gd name="connsiteX2" fmla="*/ 275530 w 352529"/>
                  <a:gd name="connsiteY2" fmla="*/ 112193 h 1317661"/>
                  <a:gd name="connsiteX3" fmla="*/ 344122 w 352529"/>
                  <a:gd name="connsiteY3" fmla="*/ 77800 h 1317661"/>
                  <a:gd name="connsiteX4" fmla="*/ 332680 w 352529"/>
                  <a:gd name="connsiteY4" fmla="*/ 211948 h 1317661"/>
                  <a:gd name="connsiteX5" fmla="*/ 244117 w 352529"/>
                  <a:gd name="connsiteY5" fmla="*/ 367595 h 1317661"/>
                  <a:gd name="connsiteX6" fmla="*/ 276906 w 352529"/>
                  <a:gd name="connsiteY6" fmla="*/ 1172526 h 1317661"/>
                  <a:gd name="connsiteX7" fmla="*/ 159281 w 352529"/>
                  <a:gd name="connsiteY7" fmla="*/ 1317661 h 1317661"/>
                  <a:gd name="connsiteX8" fmla="*/ 159282 w 352529"/>
                  <a:gd name="connsiteY8" fmla="*/ 1317660 h 1317661"/>
                  <a:gd name="connsiteX9" fmla="*/ 41657 w 352529"/>
                  <a:gd name="connsiteY9" fmla="*/ 1172525 h 1317661"/>
                  <a:gd name="connsiteX10" fmla="*/ 80641 w 352529"/>
                  <a:gd name="connsiteY10" fmla="*/ 380500 h 1317661"/>
                  <a:gd name="connsiteX11" fmla="*/ 41938 w 352529"/>
                  <a:gd name="connsiteY11" fmla="*/ 353624 h 1317661"/>
                  <a:gd name="connsiteX12" fmla="*/ 1177 w 352529"/>
                  <a:gd name="connsiteY12" fmla="*/ 236884 h 1317661"/>
                  <a:gd name="connsiteX13" fmla="*/ 15291 w 352529"/>
                  <a:gd name="connsiteY13" fmla="*/ 89683 h 1317661"/>
                  <a:gd name="connsiteX14" fmla="*/ 59234 w 352529"/>
                  <a:gd name="connsiteY14" fmla="*/ 79838 h 1317661"/>
                  <a:gd name="connsiteX15" fmla="*/ 82090 w 352529"/>
                  <a:gd name="connsiteY15" fmla="*/ 48590 h 1317661"/>
                  <a:gd name="connsiteX16" fmla="*/ 121621 w 352529"/>
                  <a:gd name="connsiteY16" fmla="*/ 57379 h 1317661"/>
                  <a:gd name="connsiteX17" fmla="*/ 147089 w 352529"/>
                  <a:gd name="connsiteY17" fmla="*/ 22851 h 1317661"/>
                  <a:gd name="connsiteX18" fmla="*/ 189425 w 352529"/>
                  <a:gd name="connsiteY18" fmla="*/ 36083 h 1317661"/>
                  <a:gd name="connsiteX19" fmla="*/ 219340 w 352529"/>
                  <a:gd name="connsiteY19" fmla="*/ 442 h 1317661"/>
                  <a:gd name="connsiteX0" fmla="*/ 221398 w 354587"/>
                  <a:gd name="connsiteY0" fmla="*/ 442 h 1317661"/>
                  <a:gd name="connsiteX1" fmla="*/ 260761 w 354587"/>
                  <a:gd name="connsiteY1" fmla="*/ 34977 h 1317661"/>
                  <a:gd name="connsiteX2" fmla="*/ 277588 w 354587"/>
                  <a:gd name="connsiteY2" fmla="*/ 112193 h 1317661"/>
                  <a:gd name="connsiteX3" fmla="*/ 346180 w 354587"/>
                  <a:gd name="connsiteY3" fmla="*/ 77800 h 1317661"/>
                  <a:gd name="connsiteX4" fmla="*/ 334738 w 354587"/>
                  <a:gd name="connsiteY4" fmla="*/ 211948 h 1317661"/>
                  <a:gd name="connsiteX5" fmla="*/ 246175 w 354587"/>
                  <a:gd name="connsiteY5" fmla="*/ 367595 h 1317661"/>
                  <a:gd name="connsiteX6" fmla="*/ 278964 w 354587"/>
                  <a:gd name="connsiteY6" fmla="*/ 1172526 h 1317661"/>
                  <a:gd name="connsiteX7" fmla="*/ 161339 w 354587"/>
                  <a:gd name="connsiteY7" fmla="*/ 1317661 h 1317661"/>
                  <a:gd name="connsiteX8" fmla="*/ 161340 w 354587"/>
                  <a:gd name="connsiteY8" fmla="*/ 1317660 h 1317661"/>
                  <a:gd name="connsiteX9" fmla="*/ 43715 w 354587"/>
                  <a:gd name="connsiteY9" fmla="*/ 1172525 h 1317661"/>
                  <a:gd name="connsiteX10" fmla="*/ 82699 w 354587"/>
                  <a:gd name="connsiteY10" fmla="*/ 380500 h 1317661"/>
                  <a:gd name="connsiteX11" fmla="*/ 43996 w 354587"/>
                  <a:gd name="connsiteY11" fmla="*/ 353624 h 1317661"/>
                  <a:gd name="connsiteX12" fmla="*/ 3235 w 354587"/>
                  <a:gd name="connsiteY12" fmla="*/ 236884 h 1317661"/>
                  <a:gd name="connsiteX13" fmla="*/ 17349 w 354587"/>
                  <a:gd name="connsiteY13" fmla="*/ 89683 h 1317661"/>
                  <a:gd name="connsiteX14" fmla="*/ 61292 w 354587"/>
                  <a:gd name="connsiteY14" fmla="*/ 79838 h 1317661"/>
                  <a:gd name="connsiteX15" fmla="*/ 84148 w 354587"/>
                  <a:gd name="connsiteY15" fmla="*/ 48590 h 1317661"/>
                  <a:gd name="connsiteX16" fmla="*/ 123679 w 354587"/>
                  <a:gd name="connsiteY16" fmla="*/ 57379 h 1317661"/>
                  <a:gd name="connsiteX17" fmla="*/ 149147 w 354587"/>
                  <a:gd name="connsiteY17" fmla="*/ 22851 h 1317661"/>
                  <a:gd name="connsiteX18" fmla="*/ 191483 w 354587"/>
                  <a:gd name="connsiteY18" fmla="*/ 36083 h 1317661"/>
                  <a:gd name="connsiteX19" fmla="*/ 221398 w 354587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  <a:gd name="connsiteX0" fmla="*/ 221239 w 354428"/>
                  <a:gd name="connsiteY0" fmla="*/ 442 h 1317661"/>
                  <a:gd name="connsiteX1" fmla="*/ 260602 w 354428"/>
                  <a:gd name="connsiteY1" fmla="*/ 34977 h 1317661"/>
                  <a:gd name="connsiteX2" fmla="*/ 277429 w 354428"/>
                  <a:gd name="connsiteY2" fmla="*/ 112193 h 1317661"/>
                  <a:gd name="connsiteX3" fmla="*/ 346021 w 354428"/>
                  <a:gd name="connsiteY3" fmla="*/ 77800 h 1317661"/>
                  <a:gd name="connsiteX4" fmla="*/ 334579 w 354428"/>
                  <a:gd name="connsiteY4" fmla="*/ 211948 h 1317661"/>
                  <a:gd name="connsiteX5" fmla="*/ 246016 w 354428"/>
                  <a:gd name="connsiteY5" fmla="*/ 367595 h 1317661"/>
                  <a:gd name="connsiteX6" fmla="*/ 278805 w 354428"/>
                  <a:gd name="connsiteY6" fmla="*/ 1172526 h 1317661"/>
                  <a:gd name="connsiteX7" fmla="*/ 161180 w 354428"/>
                  <a:gd name="connsiteY7" fmla="*/ 1317661 h 1317661"/>
                  <a:gd name="connsiteX8" fmla="*/ 161181 w 354428"/>
                  <a:gd name="connsiteY8" fmla="*/ 1317660 h 1317661"/>
                  <a:gd name="connsiteX9" fmla="*/ 43556 w 354428"/>
                  <a:gd name="connsiteY9" fmla="*/ 1172525 h 1317661"/>
                  <a:gd name="connsiteX10" fmla="*/ 82540 w 354428"/>
                  <a:gd name="connsiteY10" fmla="*/ 380500 h 1317661"/>
                  <a:gd name="connsiteX11" fmla="*/ 41633 w 354428"/>
                  <a:gd name="connsiteY11" fmla="*/ 342083 h 1317661"/>
                  <a:gd name="connsiteX12" fmla="*/ 3076 w 354428"/>
                  <a:gd name="connsiteY12" fmla="*/ 236884 h 1317661"/>
                  <a:gd name="connsiteX13" fmla="*/ 17190 w 354428"/>
                  <a:gd name="connsiteY13" fmla="*/ 89683 h 1317661"/>
                  <a:gd name="connsiteX14" fmla="*/ 61133 w 354428"/>
                  <a:gd name="connsiteY14" fmla="*/ 79838 h 1317661"/>
                  <a:gd name="connsiteX15" fmla="*/ 83989 w 354428"/>
                  <a:gd name="connsiteY15" fmla="*/ 48590 h 1317661"/>
                  <a:gd name="connsiteX16" fmla="*/ 123520 w 354428"/>
                  <a:gd name="connsiteY16" fmla="*/ 57379 h 1317661"/>
                  <a:gd name="connsiteX17" fmla="*/ 148988 w 354428"/>
                  <a:gd name="connsiteY17" fmla="*/ 22851 h 1317661"/>
                  <a:gd name="connsiteX18" fmla="*/ 191324 w 354428"/>
                  <a:gd name="connsiteY18" fmla="*/ 36083 h 1317661"/>
                  <a:gd name="connsiteX19" fmla="*/ 221239 w 354428"/>
                  <a:gd name="connsiteY19" fmla="*/ 442 h 1317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4428" h="1317661">
                    <a:moveTo>
                      <a:pt x="221239" y="442"/>
                    </a:moveTo>
                    <a:cubicBezTo>
                      <a:pt x="240499" y="-3204"/>
                      <a:pt x="251237" y="16352"/>
                      <a:pt x="260602" y="34977"/>
                    </a:cubicBezTo>
                    <a:cubicBezTo>
                      <a:pt x="269967" y="53602"/>
                      <a:pt x="265396" y="102555"/>
                      <a:pt x="277429" y="112193"/>
                    </a:cubicBezTo>
                    <a:cubicBezTo>
                      <a:pt x="300481" y="95288"/>
                      <a:pt x="307845" y="58865"/>
                      <a:pt x="346021" y="77800"/>
                    </a:cubicBezTo>
                    <a:cubicBezTo>
                      <a:pt x="363260" y="99042"/>
                      <a:pt x="351246" y="163649"/>
                      <a:pt x="334579" y="211948"/>
                    </a:cubicBezTo>
                    <a:cubicBezTo>
                      <a:pt x="317912" y="260247"/>
                      <a:pt x="298289" y="313674"/>
                      <a:pt x="246016" y="367595"/>
                    </a:cubicBezTo>
                    <a:lnTo>
                      <a:pt x="278805" y="1172526"/>
                    </a:lnTo>
                    <a:cubicBezTo>
                      <a:pt x="278805" y="1252683"/>
                      <a:pt x="226143" y="1317661"/>
                      <a:pt x="161180" y="1317661"/>
                    </a:cubicBezTo>
                    <a:lnTo>
                      <a:pt x="161181" y="1317660"/>
                    </a:lnTo>
                    <a:cubicBezTo>
                      <a:pt x="96218" y="1317660"/>
                      <a:pt x="43556" y="1252682"/>
                      <a:pt x="43556" y="1172525"/>
                    </a:cubicBezTo>
                    <a:lnTo>
                      <a:pt x="82540" y="380500"/>
                    </a:lnTo>
                    <a:cubicBezTo>
                      <a:pt x="64496" y="371156"/>
                      <a:pt x="57081" y="361402"/>
                      <a:pt x="41633" y="342083"/>
                    </a:cubicBezTo>
                    <a:cubicBezTo>
                      <a:pt x="26185" y="322764"/>
                      <a:pt x="7150" y="278951"/>
                      <a:pt x="3076" y="236884"/>
                    </a:cubicBezTo>
                    <a:cubicBezTo>
                      <a:pt x="-998" y="194817"/>
                      <a:pt x="-4607" y="114703"/>
                      <a:pt x="17190" y="89683"/>
                    </a:cubicBezTo>
                    <a:cubicBezTo>
                      <a:pt x="38987" y="64663"/>
                      <a:pt x="45688" y="86595"/>
                      <a:pt x="61133" y="79838"/>
                    </a:cubicBezTo>
                    <a:cubicBezTo>
                      <a:pt x="69119" y="68652"/>
                      <a:pt x="73591" y="52333"/>
                      <a:pt x="83989" y="48590"/>
                    </a:cubicBezTo>
                    <a:cubicBezTo>
                      <a:pt x="94387" y="44847"/>
                      <a:pt x="109241" y="54065"/>
                      <a:pt x="123520" y="57379"/>
                    </a:cubicBezTo>
                    <a:cubicBezTo>
                      <a:pt x="136925" y="52897"/>
                      <a:pt x="125565" y="32170"/>
                      <a:pt x="148988" y="22851"/>
                    </a:cubicBezTo>
                    <a:cubicBezTo>
                      <a:pt x="172411" y="13532"/>
                      <a:pt x="176845" y="33211"/>
                      <a:pt x="191324" y="36083"/>
                    </a:cubicBezTo>
                    <a:cubicBezTo>
                      <a:pt x="202398" y="21125"/>
                      <a:pt x="201979" y="4088"/>
                      <a:pt x="221239" y="442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9EE39D9B-4ED7-4287-8A9A-EDF42ADCD9D7}"/>
                </a:ext>
              </a:extLst>
            </p:cNvPr>
            <p:cNvSpPr/>
            <p:nvPr/>
          </p:nvSpPr>
          <p:spPr>
            <a:xfrm rot="9000000">
              <a:off x="8303181" y="5504831"/>
              <a:ext cx="328839" cy="857807"/>
            </a:xfrm>
            <a:custGeom>
              <a:avLst/>
              <a:gdLst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93261 w 393261"/>
                <a:gd name="connsiteY7" fmla="*/ 885509 h 958385"/>
                <a:gd name="connsiteX8" fmla="*/ 348337 w 393261"/>
                <a:gd name="connsiteY8" fmla="*/ 885509 h 958385"/>
                <a:gd name="connsiteX9" fmla="*/ 348337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885509 h 958385"/>
                <a:gd name="connsiteX8" fmla="*/ 348337 w 393261"/>
                <a:gd name="connsiteY8" fmla="*/ 958385 h 958385"/>
                <a:gd name="connsiteX9" fmla="*/ 61979 w 393261"/>
                <a:gd name="connsiteY9" fmla="*/ 958385 h 958385"/>
                <a:gd name="connsiteX0" fmla="*/ 61979 w 393261"/>
                <a:gd name="connsiteY0" fmla="*/ 958385 h 958385"/>
                <a:gd name="connsiteX1" fmla="*/ 61979 w 393261"/>
                <a:gd name="connsiteY1" fmla="*/ 885509 h 958385"/>
                <a:gd name="connsiteX2" fmla="*/ 0 w 393261"/>
                <a:gd name="connsiteY2" fmla="*/ 885509 h 958385"/>
                <a:gd name="connsiteX3" fmla="*/ 0 w 393261"/>
                <a:gd name="connsiteY3" fmla="*/ 193752 h 958385"/>
                <a:gd name="connsiteX4" fmla="*/ 193752 w 393261"/>
                <a:gd name="connsiteY4" fmla="*/ 0 h 958385"/>
                <a:gd name="connsiteX5" fmla="*/ 199509 w 393261"/>
                <a:gd name="connsiteY5" fmla="*/ 0 h 958385"/>
                <a:gd name="connsiteX6" fmla="*/ 393261 w 393261"/>
                <a:gd name="connsiteY6" fmla="*/ 193752 h 958385"/>
                <a:gd name="connsiteX7" fmla="*/ 348337 w 393261"/>
                <a:gd name="connsiteY7" fmla="*/ 958385 h 958385"/>
                <a:gd name="connsiteX8" fmla="*/ 61979 w 393261"/>
                <a:gd name="connsiteY8" fmla="*/ 958385 h 958385"/>
                <a:gd name="connsiteX0" fmla="*/ 61979 w 393261"/>
                <a:gd name="connsiteY0" fmla="*/ 958385 h 958385"/>
                <a:gd name="connsiteX1" fmla="*/ 0 w 393261"/>
                <a:gd name="connsiteY1" fmla="*/ 885509 h 958385"/>
                <a:gd name="connsiteX2" fmla="*/ 0 w 393261"/>
                <a:gd name="connsiteY2" fmla="*/ 193752 h 958385"/>
                <a:gd name="connsiteX3" fmla="*/ 193752 w 393261"/>
                <a:gd name="connsiteY3" fmla="*/ 0 h 958385"/>
                <a:gd name="connsiteX4" fmla="*/ 199509 w 393261"/>
                <a:gd name="connsiteY4" fmla="*/ 0 h 958385"/>
                <a:gd name="connsiteX5" fmla="*/ 393261 w 393261"/>
                <a:gd name="connsiteY5" fmla="*/ 193752 h 958385"/>
                <a:gd name="connsiteX6" fmla="*/ 348337 w 393261"/>
                <a:gd name="connsiteY6" fmla="*/ 958385 h 958385"/>
                <a:gd name="connsiteX7" fmla="*/ 61979 w 393261"/>
                <a:gd name="connsiteY7" fmla="*/ 958385 h 958385"/>
                <a:gd name="connsiteX0" fmla="*/ 61979 w 393261"/>
                <a:gd name="connsiteY0" fmla="*/ 958385 h 958385"/>
                <a:gd name="connsiteX1" fmla="*/ 0 w 393261"/>
                <a:gd name="connsiteY1" fmla="*/ 193752 h 958385"/>
                <a:gd name="connsiteX2" fmla="*/ 193752 w 393261"/>
                <a:gd name="connsiteY2" fmla="*/ 0 h 958385"/>
                <a:gd name="connsiteX3" fmla="*/ 199509 w 393261"/>
                <a:gd name="connsiteY3" fmla="*/ 0 h 958385"/>
                <a:gd name="connsiteX4" fmla="*/ 393261 w 393261"/>
                <a:gd name="connsiteY4" fmla="*/ 193752 h 958385"/>
                <a:gd name="connsiteX5" fmla="*/ 348337 w 393261"/>
                <a:gd name="connsiteY5" fmla="*/ 958385 h 958385"/>
                <a:gd name="connsiteX6" fmla="*/ 61979 w 393261"/>
                <a:gd name="connsiteY6" fmla="*/ 958385 h 95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261" h="958385">
                  <a:moveTo>
                    <a:pt x="61979" y="958385"/>
                  </a:moveTo>
                  <a:lnTo>
                    <a:pt x="0" y="193752"/>
                  </a:lnTo>
                  <a:cubicBezTo>
                    <a:pt x="0" y="86746"/>
                    <a:pt x="86746" y="0"/>
                    <a:pt x="193752" y="0"/>
                  </a:cubicBezTo>
                  <a:lnTo>
                    <a:pt x="199509" y="0"/>
                  </a:lnTo>
                  <a:cubicBezTo>
                    <a:pt x="306515" y="0"/>
                    <a:pt x="393261" y="86746"/>
                    <a:pt x="393261" y="193752"/>
                  </a:cubicBezTo>
                  <a:lnTo>
                    <a:pt x="348337" y="958385"/>
                  </a:lnTo>
                  <a:lnTo>
                    <a:pt x="61979" y="958385"/>
                  </a:lnTo>
                  <a:close/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pptxd57_口チャックする女性のイラスト</dc:title>
  <dc:subject>pptxd57_口チャックする女性のイラスト</dc:subject>
  <dc:creator>でじけろお</dc:creator>
  <cp:revision>1</cp:revision>
  <dcterms:created xsi:type="dcterms:W3CDTF">2018-05-20T00:31:01Z</dcterms:created>
  <dcterms:modified xsi:type="dcterms:W3CDTF">2020-04-03T01:15:21Z</dcterms:modified>
  <cp:version>1</cp:version>
</cp:coreProperties>
</file>